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525" r:id="rId2"/>
    <p:sldId id="553" r:id="rId3"/>
    <p:sldId id="556" r:id="rId4"/>
    <p:sldId id="559" r:id="rId5"/>
    <p:sldId id="550" r:id="rId6"/>
    <p:sldId id="560" r:id="rId7"/>
    <p:sldId id="561" r:id="rId8"/>
    <p:sldId id="552" r:id="rId9"/>
    <p:sldId id="562" r:id="rId10"/>
    <p:sldId id="563" r:id="rId11"/>
    <p:sldId id="564" r:id="rId12"/>
    <p:sldId id="619" r:id="rId13"/>
    <p:sldId id="549" r:id="rId14"/>
    <p:sldId id="620" r:id="rId15"/>
    <p:sldId id="631" r:id="rId16"/>
    <p:sldId id="655" r:id="rId17"/>
    <p:sldId id="654" r:id="rId18"/>
    <p:sldId id="657" r:id="rId19"/>
    <p:sldId id="658" r:id="rId20"/>
    <p:sldId id="659" r:id="rId21"/>
    <p:sldId id="660" r:id="rId22"/>
    <p:sldId id="653" r:id="rId23"/>
    <p:sldId id="651" r:id="rId24"/>
    <p:sldId id="661" r:id="rId25"/>
    <p:sldId id="262" r:id="rId26"/>
    <p:sldId id="633" r:id="rId27"/>
    <p:sldId id="566" r:id="rId28"/>
    <p:sldId id="662" r:id="rId29"/>
    <p:sldId id="663" r:id="rId30"/>
    <p:sldId id="664" r:id="rId31"/>
    <p:sldId id="665" r:id="rId32"/>
    <p:sldId id="667" r:id="rId33"/>
    <p:sldId id="666" r:id="rId34"/>
    <p:sldId id="668" r:id="rId35"/>
    <p:sldId id="671" r:id="rId36"/>
    <p:sldId id="669" r:id="rId37"/>
    <p:sldId id="670" r:id="rId38"/>
    <p:sldId id="672" r:id="rId39"/>
    <p:sldId id="673" r:id="rId40"/>
    <p:sldId id="268" r:id="rId41"/>
    <p:sldId id="602" r:id="rId42"/>
    <p:sldId id="271" r:id="rId43"/>
    <p:sldId id="257" r:id="rId44"/>
    <p:sldId id="258" r:id="rId45"/>
    <p:sldId id="574" r:id="rId46"/>
    <p:sldId id="260" r:id="rId47"/>
    <p:sldId id="261" r:id="rId48"/>
    <p:sldId id="567" r:id="rId49"/>
    <p:sldId id="575" r:id="rId50"/>
    <p:sldId id="264" r:id="rId51"/>
    <p:sldId id="577" r:id="rId52"/>
    <p:sldId id="266" r:id="rId53"/>
    <p:sldId id="267" r:id="rId54"/>
    <p:sldId id="580" r:id="rId55"/>
    <p:sldId id="269" r:id="rId56"/>
    <p:sldId id="270" r:id="rId57"/>
    <p:sldId id="540" r:id="rId58"/>
  </p:sldIdLst>
  <p:sldSz cx="24384000" cy="13716000"/>
  <p:notesSz cx="6858000" cy="9144000"/>
  <p:custDataLst>
    <p:tags r:id="rId6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D3F9548-781E-4B60-BE0B-1B989ED463A5}">
          <p14:sldIdLst>
            <p14:sldId id="525"/>
            <p14:sldId id="553"/>
            <p14:sldId id="556"/>
            <p14:sldId id="559"/>
            <p14:sldId id="550"/>
            <p14:sldId id="560"/>
            <p14:sldId id="561"/>
            <p14:sldId id="552"/>
            <p14:sldId id="562"/>
            <p14:sldId id="563"/>
            <p14:sldId id="564"/>
            <p14:sldId id="619"/>
            <p14:sldId id="549"/>
            <p14:sldId id="620"/>
            <p14:sldId id="631"/>
            <p14:sldId id="655"/>
            <p14:sldId id="654"/>
            <p14:sldId id="657"/>
            <p14:sldId id="658"/>
            <p14:sldId id="659"/>
            <p14:sldId id="660"/>
            <p14:sldId id="653"/>
            <p14:sldId id="651"/>
            <p14:sldId id="661"/>
            <p14:sldId id="262"/>
            <p14:sldId id="633"/>
            <p14:sldId id="566"/>
            <p14:sldId id="662"/>
            <p14:sldId id="663"/>
            <p14:sldId id="664"/>
            <p14:sldId id="665"/>
            <p14:sldId id="667"/>
            <p14:sldId id="666"/>
            <p14:sldId id="668"/>
            <p14:sldId id="671"/>
            <p14:sldId id="669"/>
            <p14:sldId id="670"/>
            <p14:sldId id="672"/>
            <p14:sldId id="673"/>
            <p14:sldId id="268"/>
            <p14:sldId id="602"/>
            <p14:sldId id="271"/>
          </p14:sldIdLst>
        </p14:section>
        <p14:section name="无标题节" id="{614703FC-FCEE-465E-BD4D-E75A55D69260}">
          <p14:sldIdLst/>
        </p14:section>
        <p14:section name="无标题节" id="{B7D54D45-342B-4D66-8917-E451A57D7AD2}">
          <p14:sldIdLst>
            <p14:sldId id="257"/>
            <p14:sldId id="258"/>
            <p14:sldId id="574"/>
            <p14:sldId id="260"/>
            <p14:sldId id="261"/>
            <p14:sldId id="567"/>
            <p14:sldId id="575"/>
            <p14:sldId id="264"/>
            <p14:sldId id="577"/>
            <p14:sldId id="266"/>
            <p14:sldId id="267"/>
            <p14:sldId id="580"/>
            <p14:sldId id="269"/>
            <p14:sldId id="270"/>
            <p14:sldId id="540"/>
          </p14:sldIdLst>
        </p14:section>
      </p14:sectionLst>
    </p:ext>
    <p:ext uri="{EFAFB233-063F-42B5-8137-9DF3F51BA10A}">
      <p15:sldGuideLst xmlns:p15="http://schemas.microsoft.com/office/powerpoint/2012/main">
        <p15:guide id="1" orient="horz" pos="215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A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6366" autoAdjust="0"/>
  </p:normalViewPr>
  <p:slideViewPr>
    <p:cSldViewPr>
      <p:cViewPr>
        <p:scale>
          <a:sx n="60" d="100"/>
          <a:sy n="60" d="100"/>
        </p:scale>
        <p:origin x="-930" y="-1044"/>
      </p:cViewPr>
      <p:guideLst>
        <p:guide orient="horz" pos="2150"/>
        <p:guide pos="2880"/>
      </p:guideLst>
    </p:cSldViewPr>
  </p:slideViewPr>
  <p:outlineViewPr>
    <p:cViewPr>
      <p:scale>
        <a:sx n="100" d="100"/>
        <a:sy n="100" d="100"/>
      </p:scale>
      <p:origin x="0" y="-6888"/>
    </p:cViewPr>
  </p:outlineViewPr>
  <p:notesTextViewPr>
    <p:cViewPr>
      <p:scale>
        <a:sx n="100" d="100"/>
        <a:sy n="100" d="100"/>
      </p:scale>
      <p:origin x="0" y="0"/>
    </p:cViewPr>
  </p:notesTextViewPr>
  <p:sorterViewPr>
    <p:cViewPr>
      <p:scale>
        <a:sx n="30" d="100"/>
        <a:sy n="30" d="100"/>
      </p:scale>
      <p:origin x="0" y="0"/>
    </p:cViewPr>
  </p:sorterViewPr>
  <p:notesViewPr>
    <p:cSldViewPr>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7ED90-B32B-48E5-A337-F1A0B830E4DB}" type="datetimeFigureOut">
              <a:rPr lang="zh-CN" altLang="en-US" smtClean="0"/>
              <a:t>2022/3/11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B6B43-457F-47E3-A7BC-EB77F9ECBA5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15</a:t>
            </a:fld>
            <a:endParaRPr lang="zh-CN" altLang="en-US"/>
          </a:p>
        </p:txBody>
      </p:sp>
    </p:spTree>
    <p:extLst>
      <p:ext uri="{BB962C8B-B14F-4D97-AF65-F5344CB8AC3E}">
        <p14:creationId xmlns:p14="http://schemas.microsoft.com/office/powerpoint/2010/main" val="1875502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16</a:t>
            </a:fld>
            <a:endParaRPr lang="zh-CN" altLang="en-US"/>
          </a:p>
        </p:txBody>
      </p:sp>
    </p:spTree>
    <p:extLst>
      <p:ext uri="{BB962C8B-B14F-4D97-AF65-F5344CB8AC3E}">
        <p14:creationId xmlns:p14="http://schemas.microsoft.com/office/powerpoint/2010/main" val="21573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17</a:t>
            </a:fld>
            <a:endParaRPr lang="zh-CN" altLang="en-US"/>
          </a:p>
        </p:txBody>
      </p:sp>
    </p:spTree>
    <p:extLst>
      <p:ext uri="{BB962C8B-B14F-4D97-AF65-F5344CB8AC3E}">
        <p14:creationId xmlns:p14="http://schemas.microsoft.com/office/powerpoint/2010/main" val="1268679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18</a:t>
            </a:fld>
            <a:endParaRPr lang="zh-CN" altLang="en-US"/>
          </a:p>
        </p:txBody>
      </p:sp>
    </p:spTree>
    <p:extLst>
      <p:ext uri="{BB962C8B-B14F-4D97-AF65-F5344CB8AC3E}">
        <p14:creationId xmlns:p14="http://schemas.microsoft.com/office/powerpoint/2010/main" val="1048643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19</a:t>
            </a:fld>
            <a:endParaRPr lang="zh-CN" altLang="en-US"/>
          </a:p>
        </p:txBody>
      </p:sp>
    </p:spTree>
    <p:extLst>
      <p:ext uri="{BB962C8B-B14F-4D97-AF65-F5344CB8AC3E}">
        <p14:creationId xmlns:p14="http://schemas.microsoft.com/office/powerpoint/2010/main" val="25711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20</a:t>
            </a:fld>
            <a:endParaRPr lang="zh-CN" altLang="en-US"/>
          </a:p>
        </p:txBody>
      </p:sp>
    </p:spTree>
    <p:extLst>
      <p:ext uri="{BB962C8B-B14F-4D97-AF65-F5344CB8AC3E}">
        <p14:creationId xmlns:p14="http://schemas.microsoft.com/office/powerpoint/2010/main" val="917360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21</a:t>
            </a:fld>
            <a:endParaRPr lang="zh-CN" altLang="en-US"/>
          </a:p>
        </p:txBody>
      </p:sp>
    </p:spTree>
    <p:extLst>
      <p:ext uri="{BB962C8B-B14F-4D97-AF65-F5344CB8AC3E}">
        <p14:creationId xmlns:p14="http://schemas.microsoft.com/office/powerpoint/2010/main" val="3469383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22</a:t>
            </a:fld>
            <a:endParaRPr lang="zh-CN" altLang="en-US"/>
          </a:p>
        </p:txBody>
      </p:sp>
    </p:spTree>
    <p:extLst>
      <p:ext uri="{BB962C8B-B14F-4D97-AF65-F5344CB8AC3E}">
        <p14:creationId xmlns:p14="http://schemas.microsoft.com/office/powerpoint/2010/main" val="3142594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23</a:t>
            </a:fld>
            <a:endParaRPr lang="zh-CN" altLang="en-US"/>
          </a:p>
        </p:txBody>
      </p:sp>
    </p:spTree>
    <p:extLst>
      <p:ext uri="{BB962C8B-B14F-4D97-AF65-F5344CB8AC3E}">
        <p14:creationId xmlns:p14="http://schemas.microsoft.com/office/powerpoint/2010/main" val="27284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24</a:t>
            </a:fld>
            <a:endParaRPr lang="zh-CN" altLang="en-US"/>
          </a:p>
        </p:txBody>
      </p:sp>
    </p:spTree>
    <p:extLst>
      <p:ext uri="{BB962C8B-B14F-4D97-AF65-F5344CB8AC3E}">
        <p14:creationId xmlns:p14="http://schemas.microsoft.com/office/powerpoint/2010/main" val="2899059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26</a:t>
            </a:fld>
            <a:endParaRPr lang="zh-CN" altLang="en-US"/>
          </a:p>
        </p:txBody>
      </p:sp>
    </p:spTree>
    <p:extLst>
      <p:ext uri="{BB962C8B-B14F-4D97-AF65-F5344CB8AC3E}">
        <p14:creationId xmlns:p14="http://schemas.microsoft.com/office/powerpoint/2010/main" val="3665634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28</a:t>
            </a:fld>
            <a:endParaRPr lang="zh-CN" altLang="en-US"/>
          </a:p>
        </p:txBody>
      </p:sp>
    </p:spTree>
    <p:extLst>
      <p:ext uri="{BB962C8B-B14F-4D97-AF65-F5344CB8AC3E}">
        <p14:creationId xmlns:p14="http://schemas.microsoft.com/office/powerpoint/2010/main" val="251459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29</a:t>
            </a:fld>
            <a:endParaRPr lang="zh-CN" altLang="en-US"/>
          </a:p>
        </p:txBody>
      </p:sp>
    </p:spTree>
    <p:extLst>
      <p:ext uri="{BB962C8B-B14F-4D97-AF65-F5344CB8AC3E}">
        <p14:creationId xmlns:p14="http://schemas.microsoft.com/office/powerpoint/2010/main" val="3796890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30</a:t>
            </a:fld>
            <a:endParaRPr lang="zh-CN" altLang="en-US"/>
          </a:p>
        </p:txBody>
      </p:sp>
    </p:spTree>
    <p:extLst>
      <p:ext uri="{BB962C8B-B14F-4D97-AF65-F5344CB8AC3E}">
        <p14:creationId xmlns:p14="http://schemas.microsoft.com/office/powerpoint/2010/main" val="1651322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31</a:t>
            </a:fld>
            <a:endParaRPr lang="zh-CN" altLang="en-US"/>
          </a:p>
        </p:txBody>
      </p:sp>
    </p:spTree>
    <p:extLst>
      <p:ext uri="{BB962C8B-B14F-4D97-AF65-F5344CB8AC3E}">
        <p14:creationId xmlns:p14="http://schemas.microsoft.com/office/powerpoint/2010/main" val="710107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32</a:t>
            </a:fld>
            <a:endParaRPr lang="zh-CN" altLang="en-US"/>
          </a:p>
        </p:txBody>
      </p:sp>
    </p:spTree>
    <p:extLst>
      <p:ext uri="{BB962C8B-B14F-4D97-AF65-F5344CB8AC3E}">
        <p14:creationId xmlns:p14="http://schemas.microsoft.com/office/powerpoint/2010/main" val="1891192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33</a:t>
            </a:fld>
            <a:endParaRPr lang="zh-CN" altLang="en-US"/>
          </a:p>
        </p:txBody>
      </p:sp>
    </p:spTree>
    <p:extLst>
      <p:ext uri="{BB962C8B-B14F-4D97-AF65-F5344CB8AC3E}">
        <p14:creationId xmlns:p14="http://schemas.microsoft.com/office/powerpoint/2010/main" val="2846381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34</a:t>
            </a:fld>
            <a:endParaRPr lang="zh-CN" altLang="en-US"/>
          </a:p>
        </p:txBody>
      </p:sp>
    </p:spTree>
    <p:extLst>
      <p:ext uri="{BB962C8B-B14F-4D97-AF65-F5344CB8AC3E}">
        <p14:creationId xmlns:p14="http://schemas.microsoft.com/office/powerpoint/2010/main" val="4181656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35</a:t>
            </a:fld>
            <a:endParaRPr lang="zh-CN" altLang="en-US"/>
          </a:p>
        </p:txBody>
      </p:sp>
    </p:spTree>
    <p:extLst>
      <p:ext uri="{BB962C8B-B14F-4D97-AF65-F5344CB8AC3E}">
        <p14:creationId xmlns:p14="http://schemas.microsoft.com/office/powerpoint/2010/main" val="3155122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36</a:t>
            </a:fld>
            <a:endParaRPr lang="zh-CN" altLang="en-US"/>
          </a:p>
        </p:txBody>
      </p:sp>
    </p:spTree>
    <p:extLst>
      <p:ext uri="{BB962C8B-B14F-4D97-AF65-F5344CB8AC3E}">
        <p14:creationId xmlns:p14="http://schemas.microsoft.com/office/powerpoint/2010/main" val="649421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37</a:t>
            </a:fld>
            <a:endParaRPr lang="zh-CN" altLang="en-US"/>
          </a:p>
        </p:txBody>
      </p:sp>
    </p:spTree>
    <p:extLst>
      <p:ext uri="{BB962C8B-B14F-4D97-AF65-F5344CB8AC3E}">
        <p14:creationId xmlns:p14="http://schemas.microsoft.com/office/powerpoint/2010/main" val="865081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38</a:t>
            </a:fld>
            <a:endParaRPr lang="zh-CN" altLang="en-US"/>
          </a:p>
        </p:txBody>
      </p:sp>
    </p:spTree>
    <p:extLst>
      <p:ext uri="{BB962C8B-B14F-4D97-AF65-F5344CB8AC3E}">
        <p14:creationId xmlns:p14="http://schemas.microsoft.com/office/powerpoint/2010/main" val="4178404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39</a:t>
            </a:fld>
            <a:endParaRPr lang="zh-CN" altLang="en-US"/>
          </a:p>
        </p:txBody>
      </p:sp>
    </p:spTree>
    <p:extLst>
      <p:ext uri="{BB962C8B-B14F-4D97-AF65-F5344CB8AC3E}">
        <p14:creationId xmlns:p14="http://schemas.microsoft.com/office/powerpoint/2010/main" val="360211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41</a:t>
            </a:fld>
            <a:endParaRPr lang="zh-CN" altLang="en-US"/>
          </a:p>
        </p:txBody>
      </p:sp>
    </p:spTree>
    <p:extLst>
      <p:ext uri="{BB962C8B-B14F-4D97-AF65-F5344CB8AC3E}">
        <p14:creationId xmlns:p14="http://schemas.microsoft.com/office/powerpoint/2010/main" val="305662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de-D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t>11.03.2022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t>11.03.2022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t>11.03.2022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t>11.03.2022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A60F8B-55A5-4810-B62A-BAFC340AFCD8}" type="datetimeFigureOut">
              <a:rPr lang="de-DE" smtClean="0"/>
              <a:t>11.03.2022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F6A60F8B-55A5-4810-B62A-BAFC340AFCD8}" type="datetimeFigureOut">
              <a:rPr lang="de-DE" smtClean="0"/>
              <a:t>11.03.2022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F6A60F8B-55A5-4810-B62A-BAFC340AFCD8}" type="datetimeFigureOut">
              <a:rPr lang="de-DE" smtClean="0"/>
              <a:t>11.03.2022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F6A60F8B-55A5-4810-B62A-BAFC340AFCD8}" type="datetimeFigureOut">
              <a:rPr lang="de-DE" smtClean="0"/>
              <a:t>11.03.2022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A60F8B-55A5-4810-B62A-BAFC340AFCD8}" type="datetimeFigureOut">
              <a:rPr lang="de-DE" smtClean="0"/>
              <a:t>11.03.2022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60F8B-55A5-4810-B62A-BAFC340AFCD8}" type="datetimeFigureOut">
              <a:rPr lang="de-DE" smtClean="0"/>
              <a:t>11.03.2022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60F8B-55A5-4810-B62A-BAFC340AFCD8}" type="datetimeFigureOut">
              <a:rPr lang="de-DE" smtClean="0"/>
              <a:t>11.03.2022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60F8B-55A5-4810-B62A-BAFC340AFCD8}" type="datetimeFigureOut">
              <a:rPr lang="de-DE" smtClean="0"/>
              <a:t>11.03.2022</a:t>
            </a:fld>
            <a:endParaRPr lang="de-D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2A4CF-930A-4403-BB03-5469F3E03291}" type="slidenum">
              <a:rPr lang="de-DE" smtClean="0"/>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mailto:shineyork@sixstaredu.com" TargetMode="External"/><Relationship Id="rId5" Type="http://schemas.openxmlformats.org/officeDocument/2006/relationships/image" Target="../media/image8.GI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GI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6"/>
        <p:cNvGrpSpPr/>
        <p:nvPr/>
      </p:nvGrpSpPr>
      <p:grpSpPr>
        <a:xfrm>
          <a:off x="0" y="0"/>
          <a:ext cx="0" cy="0"/>
          <a:chOff x="0" y="0"/>
          <a:chExt cx="0" cy="0"/>
        </a:xfrm>
      </p:grpSpPr>
      <p:grpSp>
        <p:nvGrpSpPr>
          <p:cNvPr id="383" name="Group 383"/>
          <p:cNvGrpSpPr/>
          <p:nvPr/>
        </p:nvGrpSpPr>
        <p:grpSpPr>
          <a:xfrm>
            <a:off x="0" y="0"/>
            <a:ext cx="24384000" cy="13716000"/>
            <a:chOff x="0" y="0"/>
            <a:chExt cx="24384000" cy="13716000"/>
          </a:xfrm>
        </p:grpSpPr>
      </p:grpSp>
      <p:grpSp>
        <p:nvGrpSpPr>
          <p:cNvPr id="10" name="Group 10"/>
          <p:cNvGrpSpPr/>
          <p:nvPr/>
        </p:nvGrpSpPr>
        <p:grpSpPr>
          <a:xfrm>
            <a:off x="8790891" y="5850044"/>
            <a:ext cx="11178540" cy="1109345"/>
            <a:chOff x="2156862" y="-127922"/>
            <a:chExt cx="10751382" cy="1109345"/>
          </a:xfrm>
        </p:grpSpPr>
        <p:sp>
          <p:nvSpPr>
            <p:cNvPr id="2" name="text 10"/>
            <p:cNvSpPr/>
            <p:nvPr/>
          </p:nvSpPr>
          <p:spPr>
            <a:xfrm>
              <a:off x="2156862" y="-127922"/>
              <a:ext cx="10751382" cy="1109345"/>
            </a:xfrm>
            <a:prstGeom prst="rect">
              <a:avLst/>
            </a:prstGeom>
            <a:ln w="25400">
              <a:miter lim="400000"/>
            </a:ln>
          </p:spPr>
          <p:txBody>
            <a:bodyPr wrap="square" lIns="50800" tIns="50800" rIns="50800" bIns="50800" numCol="1" anchor="ctr">
              <a:spAutoFit/>
            </a:bodyPr>
            <a:lstStyle>
              <a:lvl1pPr algn="ctr">
                <a:lnSpc>
                  <a:spcPct val="91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lgn="r">
                <a:defRPr sz="2400" spc="0"/>
              </a:pPr>
              <a:r>
                <a:rPr lang="en-US" altLang="zh-CN" sz="7200" dirty="0"/>
                <a:t>00-</a:t>
              </a:r>
              <a:r>
                <a:rPr lang="zh-CN" altLang="en-US" sz="6600" dirty="0"/>
                <a:t>课程说明</a:t>
              </a:r>
              <a:endParaRPr lang="zh-CN" altLang="en-US" sz="7200" dirty="0"/>
            </a:p>
          </p:txBody>
        </p:sp>
      </p:grpSp>
      <p:grpSp>
        <p:nvGrpSpPr>
          <p:cNvPr id="11" name="Group 11"/>
          <p:cNvGrpSpPr/>
          <p:nvPr/>
        </p:nvGrpSpPr>
        <p:grpSpPr>
          <a:xfrm>
            <a:off x="11271641" y="7962900"/>
            <a:ext cx="8697681" cy="621030"/>
            <a:chOff x="0" y="0"/>
            <a:chExt cx="8697681" cy="621030"/>
          </a:xfrm>
        </p:grpSpPr>
        <p:sp>
          <p:nvSpPr>
            <p:cNvPr id="3" name="text 11"/>
            <p:cNvSpPr/>
            <p:nvPr/>
          </p:nvSpPr>
          <p:spPr>
            <a:xfrm>
              <a:off x="0" y="0"/>
              <a:ext cx="8697681" cy="621030"/>
            </a:xfrm>
            <a:prstGeom prst="rect">
              <a:avLst/>
            </a:prstGeom>
            <a:ln w="25400">
              <a:miter lim="400000"/>
            </a:ln>
          </p:spPr>
          <p:txBody>
            <a:bodyPr wrap="square" lIns="0" tIns="0" rIns="0" bIns="0" numCol="1" anchor="t">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000" spc="660" dirty="0"/>
                <a:t>主讲老师：</a:t>
              </a:r>
              <a:r>
                <a:rPr lang="en-US" altLang="zh-CN" sz="4000" spc="660" dirty="0" err="1"/>
                <a:t>shineyork</a:t>
              </a:r>
              <a:r>
                <a:rPr lang="zh-CN" altLang="en-US" sz="4000" spc="660" dirty="0"/>
                <a:t>老师</a:t>
              </a:r>
            </a:p>
          </p:txBody>
        </p:sp>
      </p:grpSp>
      <p:grpSp>
        <p:nvGrpSpPr>
          <p:cNvPr id="12" name="Group 12"/>
          <p:cNvGrpSpPr/>
          <p:nvPr/>
        </p:nvGrpSpPr>
        <p:grpSpPr>
          <a:xfrm>
            <a:off x="4270891" y="3617640"/>
            <a:ext cx="15842218" cy="1914498"/>
            <a:chOff x="-1225820" y="628797"/>
            <a:chExt cx="14394794" cy="1914498"/>
          </a:xfrm>
        </p:grpSpPr>
        <p:sp>
          <p:nvSpPr>
            <p:cNvPr id="4" name="text 12"/>
            <p:cNvSpPr/>
            <p:nvPr/>
          </p:nvSpPr>
          <p:spPr>
            <a:xfrm>
              <a:off x="-1225820" y="628797"/>
              <a:ext cx="14394794" cy="1914498"/>
            </a:xfrm>
            <a:prstGeom prst="rect">
              <a:avLst/>
            </a:prstGeom>
            <a:ln w="25400">
              <a:miter lim="400000"/>
            </a:ln>
          </p:spPr>
          <p:txBody>
            <a:bodyPr wrap="square" lIns="0" tIns="0" rIns="0" bIns="0" numCol="1" anchor="t">
              <a:spAutoFit/>
            </a:bodyPr>
            <a:lstStyle>
              <a:lvl1pPr algn="ctr">
                <a:lnSpc>
                  <a:spcPct val="87000"/>
                </a:lnSpc>
                <a:defRPr spc="660">
                  <a:solidFill>
                    <a:srgbClr val="40A693">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lgn="r">
                <a:defRPr sz="2400" spc="0"/>
              </a:pPr>
              <a:r>
                <a:rPr lang="zh-CN" altLang="en-US" sz="14300" dirty="0"/>
                <a:t>第一期</a:t>
              </a:r>
              <a:r>
                <a:rPr lang="en-US" altLang="zh-CN" sz="14300" dirty="0"/>
                <a:t>-GO</a:t>
              </a:r>
              <a:endParaRPr lang="zh-CN" altLang="en-US" sz="14300" spc="660" dirty="0"/>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补课</a:t>
              </a:r>
              <a:r>
                <a:rPr lang="en-US" altLang="zh-CN" sz="6600" dirty="0"/>
                <a:t>/</a:t>
              </a:r>
              <a:r>
                <a:rPr lang="zh-CN" altLang="en-US" sz="6600" dirty="0"/>
                <a:t>扩展</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96256" y="5374819"/>
            <a:ext cx="4669110" cy="4669110"/>
          </a:xfrm>
          <a:prstGeom prst="rect">
            <a:avLst/>
          </a:prstGeom>
        </p:spPr>
      </p:pic>
      <p:sp>
        <p:nvSpPr>
          <p:cNvPr id="5" name="箭头: 燕尾形 4"/>
          <p:cNvSpPr/>
          <p:nvPr/>
        </p:nvSpPr>
        <p:spPr>
          <a:xfrm>
            <a:off x="9667875" y="6685915"/>
            <a:ext cx="4108450" cy="211645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文泉驿微米黑" panose="020B0606030804020204" charset="-122"/>
                <a:ea typeface="文泉驿微米黑" panose="020B0606030804020204" charset="-122"/>
              </a:rPr>
              <a:t>找班主任老师</a:t>
            </a:r>
          </a:p>
        </p:txBody>
      </p:sp>
      <p:sp>
        <p:nvSpPr>
          <p:cNvPr id="8" name="云形 7"/>
          <p:cNvSpPr/>
          <p:nvPr/>
        </p:nvSpPr>
        <p:spPr>
          <a:xfrm>
            <a:off x="3785235" y="6344920"/>
            <a:ext cx="4735195" cy="30187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文泉驿微米黑" panose="020B0606030804020204" charset="-122"/>
                <a:ea typeface="文泉驿微米黑" panose="020B0606030804020204" charset="-122"/>
              </a:rPr>
              <a:t>期望补课、或者增加的扩展</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作业</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2968" y="4733764"/>
            <a:ext cx="4752528" cy="4752528"/>
          </a:xfrm>
          <a:prstGeom prst="rect">
            <a:avLst/>
          </a:prstGeom>
        </p:spPr>
      </p:pic>
      <p:sp>
        <p:nvSpPr>
          <p:cNvPr id="9" name="箭头: 右 8"/>
          <p:cNvSpPr/>
          <p:nvPr/>
        </p:nvSpPr>
        <p:spPr>
          <a:xfrm>
            <a:off x="8663608" y="6101916"/>
            <a:ext cx="3096344" cy="2016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984088" y="3833664"/>
            <a:ext cx="10009112" cy="65527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提交时间：下次课程之前</a:t>
            </a:r>
            <a:endPar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endParaRPr>
          </a:p>
          <a:p>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邮箱：</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hlinkClick r:id="rId6"/>
              </a:rPr>
              <a:t>shineyork@sixstaredu.com</a:t>
            </a:r>
            <a:endPar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endParaRPr>
          </a:p>
          <a:p>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文章笔记</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rPr>
              <a:t>:https://</a:t>
            </a:r>
            <a:r>
              <a:rPr lang="en-US" altLang="zh-CN" sz="4000" dirty="0" err="1">
                <a:solidFill>
                  <a:schemeClr val="tx1"/>
                </a:solidFill>
                <a:latin typeface="文泉驿微米黑" panose="020B0606030804020204" charset="-122"/>
                <a:ea typeface="文泉驿微米黑" panose="020B0606030804020204" charset="-122"/>
                <a:cs typeface="文泉驿微米黑" panose="020B0606030804020204" charset="-122"/>
              </a:rPr>
              <a:t>six.club</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rPr>
              <a:t>/articles</a:t>
            </a:r>
          </a:p>
          <a:p>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格式：第几次课</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rPr>
              <a:t>-</a:t>
            </a:r>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主题</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rPr>
              <a:t>-</a:t>
            </a:r>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你的姓名</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6"/>
        <p:cNvGrpSpPr/>
        <p:nvPr/>
      </p:nvGrpSpPr>
      <p:grpSpPr>
        <a:xfrm>
          <a:off x="0" y="0"/>
          <a:ext cx="0" cy="0"/>
          <a:chOff x="0" y="0"/>
          <a:chExt cx="0" cy="0"/>
        </a:xfrm>
      </p:grpSpPr>
      <p:grpSp>
        <p:nvGrpSpPr>
          <p:cNvPr id="383" name="Group 383"/>
          <p:cNvGrpSpPr/>
          <p:nvPr/>
        </p:nvGrpSpPr>
        <p:grpSpPr>
          <a:xfrm>
            <a:off x="0" y="0"/>
            <a:ext cx="24384000" cy="13716000"/>
            <a:chOff x="0" y="0"/>
            <a:chExt cx="24384000" cy="13716000"/>
          </a:xfrm>
        </p:grpSpPr>
      </p:grpSp>
      <p:grpSp>
        <p:nvGrpSpPr>
          <p:cNvPr id="10" name="Group 10"/>
          <p:cNvGrpSpPr/>
          <p:nvPr/>
        </p:nvGrpSpPr>
        <p:grpSpPr>
          <a:xfrm>
            <a:off x="8790891" y="5345132"/>
            <a:ext cx="11178540" cy="2119170"/>
            <a:chOff x="2156862" y="-632834"/>
            <a:chExt cx="10751382" cy="2119170"/>
          </a:xfrm>
        </p:grpSpPr>
        <p:sp>
          <p:nvSpPr>
            <p:cNvPr id="2" name="text 10"/>
            <p:cNvSpPr/>
            <p:nvPr/>
          </p:nvSpPr>
          <p:spPr>
            <a:xfrm>
              <a:off x="2156862" y="-632834"/>
              <a:ext cx="10751382" cy="2119170"/>
            </a:xfrm>
            <a:prstGeom prst="rect">
              <a:avLst/>
            </a:prstGeom>
            <a:ln w="25400">
              <a:miter lim="400000"/>
            </a:ln>
          </p:spPr>
          <p:txBody>
            <a:bodyPr wrap="square" lIns="50800" tIns="50800" rIns="50800" bIns="50800" numCol="1" anchor="ctr">
              <a:spAutoFit/>
            </a:bodyPr>
            <a:lstStyle>
              <a:lvl1pPr algn="ctr">
                <a:lnSpc>
                  <a:spcPct val="91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lgn="r">
                <a:defRPr sz="2400" spc="0"/>
              </a:pPr>
              <a:r>
                <a:rPr lang="en-US" altLang="zh-CN" sz="7200" dirty="0"/>
                <a:t>01-Go</a:t>
              </a:r>
              <a:r>
                <a:rPr lang="zh-CN" altLang="en-US" sz="7200" dirty="0"/>
                <a:t>基础</a:t>
              </a:r>
              <a:endParaRPr lang="en-US" altLang="zh-CN" sz="7200" dirty="0"/>
            </a:p>
            <a:p>
              <a:pPr lvl="0" algn="r">
                <a:defRPr sz="2400" spc="0"/>
              </a:pPr>
              <a:r>
                <a:rPr lang="en-US" altLang="zh-CN" sz="7200" dirty="0"/>
                <a:t>02-</a:t>
              </a:r>
              <a:r>
                <a:rPr lang="zh-CN" altLang="en-US" sz="7200" dirty="0"/>
                <a:t>基础语法与集合</a:t>
              </a:r>
            </a:p>
          </p:txBody>
        </p:sp>
      </p:grpSp>
      <p:grpSp>
        <p:nvGrpSpPr>
          <p:cNvPr id="11" name="Group 11"/>
          <p:cNvGrpSpPr/>
          <p:nvPr/>
        </p:nvGrpSpPr>
        <p:grpSpPr>
          <a:xfrm>
            <a:off x="11271641" y="7962900"/>
            <a:ext cx="8697681" cy="621030"/>
            <a:chOff x="0" y="0"/>
            <a:chExt cx="8697681" cy="621030"/>
          </a:xfrm>
        </p:grpSpPr>
        <p:sp>
          <p:nvSpPr>
            <p:cNvPr id="3" name="text 11"/>
            <p:cNvSpPr/>
            <p:nvPr/>
          </p:nvSpPr>
          <p:spPr>
            <a:xfrm>
              <a:off x="0" y="0"/>
              <a:ext cx="8697681" cy="621030"/>
            </a:xfrm>
            <a:prstGeom prst="rect">
              <a:avLst/>
            </a:prstGeom>
            <a:ln w="25400">
              <a:miter lim="400000"/>
            </a:ln>
          </p:spPr>
          <p:txBody>
            <a:bodyPr wrap="square" lIns="0" tIns="0" rIns="0" bIns="0" numCol="1" anchor="t">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000" spc="660" dirty="0"/>
                <a:t>主讲老师：</a:t>
              </a:r>
              <a:r>
                <a:rPr lang="en-US" altLang="zh-CN" sz="4000" spc="660" dirty="0" err="1"/>
                <a:t>shineyork</a:t>
              </a:r>
              <a:r>
                <a:rPr lang="zh-CN" altLang="en-US" sz="4000" spc="660" dirty="0"/>
                <a:t>老师</a:t>
              </a:r>
            </a:p>
          </p:txBody>
        </p:sp>
      </p:grpSp>
      <p:grpSp>
        <p:nvGrpSpPr>
          <p:cNvPr id="12" name="Group 12"/>
          <p:cNvGrpSpPr/>
          <p:nvPr/>
        </p:nvGrpSpPr>
        <p:grpSpPr>
          <a:xfrm>
            <a:off x="4270891" y="3617640"/>
            <a:ext cx="15842218" cy="1914498"/>
            <a:chOff x="-1225820" y="628797"/>
            <a:chExt cx="14394794" cy="1914498"/>
          </a:xfrm>
        </p:grpSpPr>
        <p:sp>
          <p:nvSpPr>
            <p:cNvPr id="4" name="text 12"/>
            <p:cNvSpPr/>
            <p:nvPr/>
          </p:nvSpPr>
          <p:spPr>
            <a:xfrm>
              <a:off x="-1225820" y="628797"/>
              <a:ext cx="14394794" cy="1914498"/>
            </a:xfrm>
            <a:prstGeom prst="rect">
              <a:avLst/>
            </a:prstGeom>
            <a:ln w="25400">
              <a:miter lim="400000"/>
            </a:ln>
          </p:spPr>
          <p:txBody>
            <a:bodyPr wrap="square" lIns="0" tIns="0" rIns="0" bIns="0" numCol="1" anchor="t">
              <a:spAutoFit/>
            </a:bodyPr>
            <a:lstStyle>
              <a:lvl1pPr algn="ctr">
                <a:lnSpc>
                  <a:spcPct val="87000"/>
                </a:lnSpc>
                <a:defRPr spc="660">
                  <a:solidFill>
                    <a:srgbClr val="40A693">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lgn="r">
                <a:defRPr sz="2400" spc="0"/>
              </a:pPr>
              <a:r>
                <a:rPr lang="zh-CN" altLang="en-US" sz="14300" dirty="0"/>
                <a:t>第一期</a:t>
              </a:r>
              <a:r>
                <a:rPr lang="en-US" altLang="zh-CN" sz="14300" dirty="0"/>
                <a:t>-GO</a:t>
              </a:r>
              <a:endParaRPr lang="zh-CN" altLang="en-US" sz="14300" spc="660" dirty="0"/>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extLst>
      <p:ext uri="{BB962C8B-B14F-4D97-AF65-F5344CB8AC3E}">
        <p14:creationId xmlns:p14="http://schemas.microsoft.com/office/powerpoint/2010/main" val="85010461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6"/>
        <p:cNvGrpSpPr/>
        <p:nvPr/>
      </p:nvGrpSpPr>
      <p:grpSpPr>
        <a:xfrm>
          <a:off x="0" y="0"/>
          <a:ext cx="0" cy="0"/>
          <a:chOff x="0" y="0"/>
          <a:chExt cx="0" cy="0"/>
        </a:xfrm>
      </p:grpSpPr>
      <p:grpSp>
        <p:nvGrpSpPr>
          <p:cNvPr id="393" name="Group 393"/>
          <p:cNvGrpSpPr/>
          <p:nvPr/>
        </p:nvGrpSpPr>
        <p:grpSpPr>
          <a:xfrm>
            <a:off x="0" y="0"/>
            <a:ext cx="24384000" cy="13716000"/>
            <a:chOff x="0" y="0"/>
            <a:chExt cx="24384000" cy="13716000"/>
          </a:xfrm>
        </p:grpSpPr>
      </p:grpSp>
      <p:grpSp>
        <p:nvGrpSpPr>
          <p:cNvPr id="17" name="Group 17"/>
          <p:cNvGrpSpPr/>
          <p:nvPr/>
        </p:nvGrpSpPr>
        <p:grpSpPr>
          <a:xfrm>
            <a:off x="8948222" y="1392966"/>
            <a:ext cx="6487881" cy="1375410"/>
            <a:chOff x="-6985" y="310515"/>
            <a:chExt cx="6487881" cy="1375410"/>
          </a:xfrm>
        </p:grpSpPr>
        <p:sp>
          <p:nvSpPr>
            <p:cNvPr id="2" name="text 17"/>
            <p:cNvSpPr/>
            <p:nvPr/>
          </p:nvSpPr>
          <p:spPr>
            <a:xfrm>
              <a:off x="-6985" y="310515"/>
              <a:ext cx="6487881" cy="1375410"/>
            </a:xfrm>
            <a:prstGeom prst="rect">
              <a:avLst/>
            </a:prstGeom>
            <a:ln w="25400">
              <a:miter lim="400000"/>
            </a:ln>
          </p:spPr>
          <p:txBody>
            <a:bodyPr wrap="square" lIns="50800" tIns="50800" rIns="50800" bIns="50800" numCol="1" anchor="ctr">
              <a:spAutoFit/>
            </a:bodyPr>
            <a:lstStyle>
              <a:lvl1pPr algn="ctr">
                <a:lnSpc>
                  <a:spcPct val="90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9200" dirty="0"/>
                <a:t>课程内容</a:t>
              </a:r>
              <a:endParaRPr lang="zh-CN" altLang="en-US" sz="9200" spc="660" dirty="0"/>
            </a:p>
          </p:txBody>
        </p:sp>
      </p:grpSp>
      <p:grpSp>
        <p:nvGrpSpPr>
          <p:cNvPr id="19" name="Group 19"/>
          <p:cNvGrpSpPr/>
          <p:nvPr/>
        </p:nvGrpSpPr>
        <p:grpSpPr>
          <a:xfrm>
            <a:off x="2933562" y="5408142"/>
            <a:ext cx="19843613" cy="4734443"/>
            <a:chOff x="863239" y="1063538"/>
            <a:chExt cx="19843613" cy="4734443"/>
          </a:xfrm>
        </p:grpSpPr>
        <p:grpSp>
          <p:nvGrpSpPr>
            <p:cNvPr id="20" name="Group 20"/>
            <p:cNvGrpSpPr/>
            <p:nvPr/>
          </p:nvGrpSpPr>
          <p:grpSpPr>
            <a:xfrm>
              <a:off x="863239" y="1063538"/>
              <a:ext cx="8509360" cy="1828800"/>
              <a:chOff x="863239" y="1063538"/>
              <a:chExt cx="8509360" cy="1828800"/>
            </a:xfrm>
          </p:grpSpPr>
          <p:sp>
            <p:nvSpPr>
              <p:cNvPr id="388" name="graph 388"/>
              <p:cNvSpPr/>
              <p:nvPr/>
            </p:nvSpPr>
            <p:spPr>
              <a:xfrm>
                <a:off x="863239" y="1063538"/>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1" name="Group 21"/>
              <p:cNvGrpSpPr/>
              <p:nvPr/>
            </p:nvGrpSpPr>
            <p:grpSpPr>
              <a:xfrm>
                <a:off x="1434739" y="1109807"/>
                <a:ext cx="7937860" cy="1736245"/>
                <a:chOff x="-1569720" y="-310774"/>
                <a:chExt cx="7937860" cy="1736245"/>
              </a:xfrm>
            </p:grpSpPr>
            <p:sp>
              <p:nvSpPr>
                <p:cNvPr id="3" name="text 21"/>
                <p:cNvSpPr/>
                <p:nvPr/>
              </p:nvSpPr>
              <p:spPr>
                <a:xfrm>
                  <a:off x="0" y="-310774"/>
                  <a:ext cx="6368140" cy="1736245"/>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a:defRPr sz="2400" spc="0"/>
                  </a:pPr>
                  <a:r>
                    <a:rPr lang="zh-CN" altLang="en-US" sz="5400" dirty="0"/>
                    <a:t>指针与</a:t>
                  </a:r>
                  <a:r>
                    <a:rPr lang="en-US" altLang="zh-CN" sz="5400" dirty="0" err="1"/>
                    <a:t>fmt</a:t>
                  </a:r>
                  <a:r>
                    <a:rPr lang="zh-CN" altLang="en-US" sz="5400" dirty="0"/>
                    <a:t>输出与单元测试</a:t>
                  </a:r>
                  <a:endParaRPr lang="zh-CN" altLang="zh-CN" sz="5400" spc="660" dirty="0"/>
                </a:p>
              </p:txBody>
            </p:sp>
            <p:sp>
              <p:nvSpPr>
                <p:cNvPr id="384" name="graph 384"/>
                <p:cNvSpPr/>
                <p:nvPr/>
              </p:nvSpPr>
              <p:spPr>
                <a:xfrm>
                  <a:off x="-1569720" y="214457"/>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391530" y="588888"/>
                      </a:moveTo>
                      <a:lnTo>
                        <a:pt x="510235" y="588888"/>
                      </a:lnTo>
                      <a:lnTo>
                        <a:pt x="510235" y="109286"/>
                      </a:lnTo>
                      <a:lnTo>
                        <a:pt x="402915" y="209092"/>
                      </a:lnTo>
                      <a:lnTo>
                        <a:pt x="402915" y="118750"/>
                      </a:lnTo>
                      <a:lnTo>
                        <a:pt x="514761" y="9966"/>
                      </a:lnTo>
                      <a:lnTo>
                        <a:pt x="584652" y="9966"/>
                      </a:lnTo>
                      <a:lnTo>
                        <a:pt x="584652" y="588888"/>
                      </a:lnTo>
                      <a:lnTo>
                        <a:pt x="685800" y="588888"/>
                      </a:lnTo>
                      <a:lnTo>
                        <a:pt x="685800" y="676320"/>
                      </a:lnTo>
                      <a:lnTo>
                        <a:pt x="391530" y="676320"/>
                      </a:lnTo>
                      <a:cubicBezTo>
                        <a:pt x="391530" y="676320"/>
                        <a:pt x="391530" y="588888"/>
                        <a:pt x="391530" y="588888"/>
                      </a:cubicBezTo>
                      <a:close/>
                      <a:moveTo>
                        <a:pt x="239268" y="342900"/>
                      </a:moveTo>
                      <a:cubicBezTo>
                        <a:pt x="239268" y="280781"/>
                        <a:pt x="236601" y="231129"/>
                        <a:pt x="231190" y="193929"/>
                      </a:cubicBezTo>
                      <a:cubicBezTo>
                        <a:pt x="225765" y="156743"/>
                        <a:pt x="217261" y="129418"/>
                        <a:pt x="205663" y="112074"/>
                      </a:cubicBezTo>
                      <a:cubicBezTo>
                        <a:pt x="194081" y="94716"/>
                        <a:pt x="178308" y="86045"/>
                        <a:pt x="158343" y="86045"/>
                      </a:cubicBezTo>
                      <a:cubicBezTo>
                        <a:pt x="127970" y="86045"/>
                        <a:pt x="106512" y="105689"/>
                        <a:pt x="93954" y="144978"/>
                      </a:cubicBezTo>
                      <a:cubicBezTo>
                        <a:pt x="81396" y="184266"/>
                        <a:pt x="75102" y="250164"/>
                        <a:pt x="75102" y="342900"/>
                      </a:cubicBezTo>
                      <a:cubicBezTo>
                        <a:pt x="75102" y="432435"/>
                        <a:pt x="81473" y="497555"/>
                        <a:pt x="94305" y="538231"/>
                      </a:cubicBezTo>
                      <a:cubicBezTo>
                        <a:pt x="107045" y="578906"/>
                        <a:pt x="127970" y="599252"/>
                        <a:pt x="157048" y="599252"/>
                      </a:cubicBezTo>
                      <a:cubicBezTo>
                        <a:pt x="185638" y="599252"/>
                        <a:pt x="206502" y="578617"/>
                        <a:pt x="219669" y="537331"/>
                      </a:cubicBezTo>
                      <a:cubicBezTo>
                        <a:pt x="232760" y="495955"/>
                        <a:pt x="239268" y="431246"/>
                        <a:pt x="239268" y="342900"/>
                      </a:cubicBezTo>
                      <a:close/>
                      <a:moveTo>
                        <a:pt x="314721" y="342900"/>
                      </a:moveTo>
                      <a:cubicBezTo>
                        <a:pt x="314721" y="454868"/>
                        <a:pt x="301477" y="539922"/>
                        <a:pt x="274944" y="598261"/>
                      </a:cubicBezTo>
                      <a:cubicBezTo>
                        <a:pt x="248320" y="656691"/>
                        <a:pt x="208833" y="685800"/>
                        <a:pt x="156362" y="685800"/>
                      </a:cubicBezTo>
                      <a:cubicBezTo>
                        <a:pt x="52120" y="685800"/>
                        <a:pt x="0" y="571530"/>
                        <a:pt x="0" y="342900"/>
                      </a:cubicBezTo>
                      <a:cubicBezTo>
                        <a:pt x="0" y="263728"/>
                        <a:pt x="5760" y="198912"/>
                        <a:pt x="17419" y="148468"/>
                      </a:cubicBezTo>
                      <a:cubicBezTo>
                        <a:pt x="29016" y="98115"/>
                        <a:pt x="46085" y="60716"/>
                        <a:pt x="68580" y="36393"/>
                      </a:cubicBezTo>
                      <a:cubicBezTo>
                        <a:pt x="91150" y="12161"/>
                        <a:pt x="121036" y="0"/>
                        <a:pt x="158343" y="0"/>
                      </a:cubicBezTo>
                      <a:cubicBezTo>
                        <a:pt x="211424" y="0"/>
                        <a:pt x="250804" y="28011"/>
                        <a:pt x="276377" y="84155"/>
                      </a:cubicBezTo>
                      <a:cubicBezTo>
                        <a:pt x="301965" y="140284"/>
                        <a:pt x="314721" y="226542"/>
                        <a:pt x="314721" y="342900"/>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2" name="Group 22"/>
            <p:cNvGrpSpPr/>
            <p:nvPr/>
          </p:nvGrpSpPr>
          <p:grpSpPr>
            <a:xfrm>
              <a:off x="11084631" y="1078778"/>
              <a:ext cx="9494542" cy="1828800"/>
              <a:chOff x="830580" y="1078778"/>
              <a:chExt cx="9494542" cy="1828800"/>
            </a:xfrm>
          </p:grpSpPr>
          <p:sp>
            <p:nvSpPr>
              <p:cNvPr id="389" name="graph 389"/>
              <p:cNvSpPr/>
              <p:nvPr/>
            </p:nvSpPr>
            <p:spPr>
              <a:xfrm>
                <a:off x="830580" y="1078778"/>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3" name="Group 23"/>
              <p:cNvGrpSpPr/>
              <p:nvPr/>
            </p:nvGrpSpPr>
            <p:grpSpPr>
              <a:xfrm>
                <a:off x="1402080" y="1519952"/>
                <a:ext cx="8923042" cy="830740"/>
                <a:chOff x="-1569720" y="83034"/>
                <a:chExt cx="8923042" cy="830740"/>
              </a:xfrm>
            </p:grpSpPr>
            <p:sp>
              <p:nvSpPr>
                <p:cNvPr id="4" name="text 23"/>
                <p:cNvSpPr/>
                <p:nvPr/>
              </p:nvSpPr>
              <p:spPr>
                <a:xfrm>
                  <a:off x="16336" y="83034"/>
                  <a:ext cx="7336986" cy="830740"/>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950" spc="660" dirty="0"/>
                    <a:t>流程控制</a:t>
                  </a:r>
                  <a:endParaRPr lang="zh-CN" sz="4950" spc="660" dirty="0"/>
                </a:p>
              </p:txBody>
            </p:sp>
            <p:sp>
              <p:nvSpPr>
                <p:cNvPr id="385" name="graph 385"/>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376367" y="676366"/>
                      </a:moveTo>
                      <a:lnTo>
                        <a:pt x="376367" y="600181"/>
                      </a:lnTo>
                      <a:cubicBezTo>
                        <a:pt x="387278" y="563620"/>
                        <a:pt x="402701" y="527654"/>
                        <a:pt x="422727" y="492404"/>
                      </a:cubicBezTo>
                      <a:cubicBezTo>
                        <a:pt x="442752" y="457032"/>
                        <a:pt x="469498" y="419191"/>
                        <a:pt x="503041" y="378866"/>
                      </a:cubicBezTo>
                      <a:cubicBezTo>
                        <a:pt x="543290" y="330281"/>
                        <a:pt x="569899" y="292729"/>
                        <a:pt x="582792" y="266319"/>
                      </a:cubicBezTo>
                      <a:cubicBezTo>
                        <a:pt x="595762" y="239786"/>
                        <a:pt x="602269" y="214061"/>
                        <a:pt x="602269" y="189235"/>
                      </a:cubicBezTo>
                      <a:cubicBezTo>
                        <a:pt x="602269" y="157048"/>
                        <a:pt x="596021" y="132207"/>
                        <a:pt x="583615" y="114726"/>
                      </a:cubicBezTo>
                      <a:cubicBezTo>
                        <a:pt x="571210" y="97155"/>
                        <a:pt x="553714" y="88407"/>
                        <a:pt x="531083" y="88407"/>
                      </a:cubicBezTo>
                      <a:cubicBezTo>
                        <a:pt x="487542" y="88407"/>
                        <a:pt x="462777" y="122377"/>
                        <a:pt x="456681" y="190119"/>
                      </a:cubicBezTo>
                      <a:lnTo>
                        <a:pt x="380954" y="182575"/>
                      </a:lnTo>
                      <a:cubicBezTo>
                        <a:pt x="385556" y="125166"/>
                        <a:pt x="400720" y="80360"/>
                        <a:pt x="426491" y="48280"/>
                      </a:cubicBezTo>
                      <a:cubicBezTo>
                        <a:pt x="452292" y="16093"/>
                        <a:pt x="486582" y="0"/>
                        <a:pt x="529437" y="0"/>
                      </a:cubicBezTo>
                      <a:cubicBezTo>
                        <a:pt x="576483" y="0"/>
                        <a:pt x="613044" y="16184"/>
                        <a:pt x="639302" y="48478"/>
                      </a:cubicBezTo>
                      <a:cubicBezTo>
                        <a:pt x="665500" y="80863"/>
                        <a:pt x="678606" y="126446"/>
                        <a:pt x="678606" y="185455"/>
                      </a:cubicBezTo>
                      <a:cubicBezTo>
                        <a:pt x="678606" y="213177"/>
                        <a:pt x="674903" y="239100"/>
                        <a:pt x="667359" y="263240"/>
                      </a:cubicBezTo>
                      <a:cubicBezTo>
                        <a:pt x="659876" y="287365"/>
                        <a:pt x="649041" y="311109"/>
                        <a:pt x="634913" y="334655"/>
                      </a:cubicBezTo>
                      <a:cubicBezTo>
                        <a:pt x="620725" y="358094"/>
                        <a:pt x="597682" y="388498"/>
                        <a:pt x="565708" y="425637"/>
                      </a:cubicBezTo>
                      <a:cubicBezTo>
                        <a:pt x="509960" y="489722"/>
                        <a:pt x="475259" y="542864"/>
                        <a:pt x="461543" y="585078"/>
                      </a:cubicBezTo>
                      <a:lnTo>
                        <a:pt x="685800" y="585078"/>
                      </a:lnTo>
                      <a:lnTo>
                        <a:pt x="685800" y="676366"/>
                      </a:lnTo>
                      <a:cubicBezTo>
                        <a:pt x="685800" y="676366"/>
                        <a:pt x="376367" y="676366"/>
                        <a:pt x="376367" y="676366"/>
                      </a:cubicBezTo>
                      <a:close/>
                      <a:moveTo>
                        <a:pt x="240243" y="342900"/>
                      </a:moveTo>
                      <a:cubicBezTo>
                        <a:pt x="240243" y="280812"/>
                        <a:pt x="237500" y="231145"/>
                        <a:pt x="232074" y="193898"/>
                      </a:cubicBezTo>
                      <a:cubicBezTo>
                        <a:pt x="226588" y="156743"/>
                        <a:pt x="218084" y="129433"/>
                        <a:pt x="206425" y="112044"/>
                      </a:cubicBezTo>
                      <a:cubicBezTo>
                        <a:pt x="194767" y="94762"/>
                        <a:pt x="178993" y="86121"/>
                        <a:pt x="158968" y="86121"/>
                      </a:cubicBezTo>
                      <a:cubicBezTo>
                        <a:pt x="128442" y="86121"/>
                        <a:pt x="106923" y="105689"/>
                        <a:pt x="94305" y="144932"/>
                      </a:cubicBezTo>
                      <a:cubicBezTo>
                        <a:pt x="81686" y="184266"/>
                        <a:pt x="75377" y="250225"/>
                        <a:pt x="75377" y="342900"/>
                      </a:cubicBezTo>
                      <a:cubicBezTo>
                        <a:pt x="75377" y="432495"/>
                        <a:pt x="81823" y="497555"/>
                        <a:pt x="94640" y="538292"/>
                      </a:cubicBezTo>
                      <a:cubicBezTo>
                        <a:pt x="107457" y="578921"/>
                        <a:pt x="128442" y="599282"/>
                        <a:pt x="157657" y="599282"/>
                      </a:cubicBezTo>
                      <a:cubicBezTo>
                        <a:pt x="186339" y="599282"/>
                        <a:pt x="207324" y="578617"/>
                        <a:pt x="220477" y="537301"/>
                      </a:cubicBezTo>
                      <a:cubicBezTo>
                        <a:pt x="233659" y="495970"/>
                        <a:pt x="240243" y="431200"/>
                        <a:pt x="240243" y="342900"/>
                      </a:cubicBezTo>
                      <a:close/>
                      <a:moveTo>
                        <a:pt x="315955" y="342900"/>
                      </a:moveTo>
                      <a:cubicBezTo>
                        <a:pt x="315955" y="454853"/>
                        <a:pt x="302651" y="539983"/>
                        <a:pt x="275965" y="598291"/>
                      </a:cubicBezTo>
                      <a:cubicBezTo>
                        <a:pt x="249295" y="656691"/>
                        <a:pt x="209656" y="685800"/>
                        <a:pt x="156987" y="685800"/>
                      </a:cubicBezTo>
                      <a:cubicBezTo>
                        <a:pt x="52318" y="685800"/>
                        <a:pt x="0" y="571561"/>
                        <a:pt x="0" y="342900"/>
                      </a:cubicBezTo>
                      <a:cubicBezTo>
                        <a:pt x="0" y="263728"/>
                        <a:pt x="5836" y="198958"/>
                        <a:pt x="17480" y="148498"/>
                      </a:cubicBezTo>
                      <a:cubicBezTo>
                        <a:pt x="29077" y="98038"/>
                        <a:pt x="46222" y="60685"/>
                        <a:pt x="68854" y="36454"/>
                      </a:cubicBezTo>
                      <a:cubicBezTo>
                        <a:pt x="91485" y="12115"/>
                        <a:pt x="121523" y="0"/>
                        <a:pt x="158968" y="0"/>
                      </a:cubicBezTo>
                      <a:cubicBezTo>
                        <a:pt x="212262" y="0"/>
                        <a:pt x="251764" y="28117"/>
                        <a:pt x="277413" y="84231"/>
                      </a:cubicBezTo>
                      <a:cubicBezTo>
                        <a:pt x="303123" y="140360"/>
                        <a:pt x="315955" y="226573"/>
                        <a:pt x="315955" y="342900"/>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4" name="Group 24"/>
            <p:cNvGrpSpPr/>
            <p:nvPr/>
          </p:nvGrpSpPr>
          <p:grpSpPr>
            <a:xfrm>
              <a:off x="863239" y="3969181"/>
              <a:ext cx="8511540" cy="1828800"/>
              <a:chOff x="863239" y="523600"/>
              <a:chExt cx="8511540" cy="1828800"/>
            </a:xfrm>
          </p:grpSpPr>
          <p:sp>
            <p:nvSpPr>
              <p:cNvPr id="390" name="graph 390"/>
              <p:cNvSpPr/>
              <p:nvPr/>
            </p:nvSpPr>
            <p:spPr>
              <a:xfrm>
                <a:off x="863239" y="523600"/>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5" name="Group 25"/>
              <p:cNvGrpSpPr/>
              <p:nvPr/>
            </p:nvGrpSpPr>
            <p:grpSpPr>
              <a:xfrm>
                <a:off x="1434739" y="989544"/>
                <a:ext cx="7940040" cy="896912"/>
                <a:chOff x="-1569720" y="107804"/>
                <a:chExt cx="7940040" cy="896912"/>
              </a:xfrm>
            </p:grpSpPr>
            <p:sp>
              <p:nvSpPr>
                <p:cNvPr id="5" name="text 25"/>
                <p:cNvSpPr/>
                <p:nvPr/>
              </p:nvSpPr>
              <p:spPr>
                <a:xfrm>
                  <a:off x="0" y="107804"/>
                  <a:ext cx="6370320" cy="896912"/>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5400" dirty="0"/>
                    <a:t>数组与切片</a:t>
                  </a:r>
                  <a:endParaRPr lang="zh-CN" altLang="zh-CN" sz="5400" spc="660" dirty="0"/>
                </a:p>
              </p:txBody>
            </p:sp>
            <p:sp>
              <p:nvSpPr>
                <p:cNvPr id="386" name="graph 386"/>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685800" y="491566"/>
                      </a:moveTo>
                      <a:cubicBezTo>
                        <a:pt x="685800" y="554522"/>
                        <a:pt x="672297" y="602681"/>
                        <a:pt x="645200" y="635949"/>
                      </a:cubicBezTo>
                      <a:cubicBezTo>
                        <a:pt x="618119" y="669112"/>
                        <a:pt x="579226" y="685800"/>
                        <a:pt x="528538" y="685800"/>
                      </a:cubicBezTo>
                      <a:cubicBezTo>
                        <a:pt x="481355" y="685800"/>
                        <a:pt x="444185" y="670209"/>
                        <a:pt x="416966" y="639226"/>
                      </a:cubicBezTo>
                      <a:cubicBezTo>
                        <a:pt x="389808" y="608136"/>
                        <a:pt x="373623" y="561761"/>
                        <a:pt x="368335" y="499993"/>
                      </a:cubicBezTo>
                      <a:lnTo>
                        <a:pt x="444398" y="490072"/>
                      </a:lnTo>
                      <a:cubicBezTo>
                        <a:pt x="447903" y="526618"/>
                        <a:pt x="456529" y="553623"/>
                        <a:pt x="470458" y="571195"/>
                      </a:cubicBezTo>
                      <a:cubicBezTo>
                        <a:pt x="484388" y="588675"/>
                        <a:pt x="503788" y="597423"/>
                        <a:pt x="528538" y="597423"/>
                      </a:cubicBezTo>
                      <a:cubicBezTo>
                        <a:pt x="554476" y="597423"/>
                        <a:pt x="574212" y="587791"/>
                        <a:pt x="587943" y="568619"/>
                      </a:cubicBezTo>
                      <a:cubicBezTo>
                        <a:pt x="601659" y="549356"/>
                        <a:pt x="608502" y="521939"/>
                        <a:pt x="608502" y="486293"/>
                      </a:cubicBezTo>
                      <a:cubicBezTo>
                        <a:pt x="608502" y="453527"/>
                        <a:pt x="599998" y="428106"/>
                        <a:pt x="583067" y="410032"/>
                      </a:cubicBezTo>
                      <a:cubicBezTo>
                        <a:pt x="566059" y="391850"/>
                        <a:pt x="541172" y="382813"/>
                        <a:pt x="508314" y="382813"/>
                      </a:cubicBezTo>
                      <a:lnTo>
                        <a:pt x="474710" y="382813"/>
                      </a:lnTo>
                      <a:lnTo>
                        <a:pt x="474710" y="292547"/>
                      </a:lnTo>
                      <a:lnTo>
                        <a:pt x="506669" y="292547"/>
                      </a:lnTo>
                      <a:cubicBezTo>
                        <a:pt x="536097" y="292547"/>
                        <a:pt x="558591" y="283616"/>
                        <a:pt x="574212" y="265846"/>
                      </a:cubicBezTo>
                      <a:cubicBezTo>
                        <a:pt x="589864" y="248061"/>
                        <a:pt x="597743" y="222641"/>
                        <a:pt x="597743" y="189478"/>
                      </a:cubicBezTo>
                      <a:cubicBezTo>
                        <a:pt x="597743" y="155508"/>
                        <a:pt x="591708" y="130088"/>
                        <a:pt x="579638" y="113202"/>
                      </a:cubicBezTo>
                      <a:cubicBezTo>
                        <a:pt x="567568" y="96332"/>
                        <a:pt x="550224" y="87889"/>
                        <a:pt x="527593" y="87889"/>
                      </a:cubicBezTo>
                      <a:cubicBezTo>
                        <a:pt x="482803" y="87889"/>
                        <a:pt x="457779" y="120853"/>
                        <a:pt x="452551" y="186690"/>
                      </a:cubicBezTo>
                      <a:lnTo>
                        <a:pt x="378150" y="178643"/>
                      </a:lnTo>
                      <a:cubicBezTo>
                        <a:pt x="382752" y="121950"/>
                        <a:pt x="398236" y="77952"/>
                        <a:pt x="424784" y="46771"/>
                      </a:cubicBezTo>
                      <a:cubicBezTo>
                        <a:pt x="451332" y="15590"/>
                        <a:pt x="485957" y="0"/>
                        <a:pt x="528538" y="0"/>
                      </a:cubicBezTo>
                      <a:cubicBezTo>
                        <a:pt x="575111" y="0"/>
                        <a:pt x="610834" y="15392"/>
                        <a:pt x="635873" y="46070"/>
                      </a:cubicBezTo>
                      <a:cubicBezTo>
                        <a:pt x="660913" y="76763"/>
                        <a:pt x="673379" y="120350"/>
                        <a:pt x="673379" y="176768"/>
                      </a:cubicBezTo>
                      <a:cubicBezTo>
                        <a:pt x="673379" y="216789"/>
                        <a:pt x="665637" y="250545"/>
                        <a:pt x="650077" y="278160"/>
                      </a:cubicBezTo>
                      <a:cubicBezTo>
                        <a:pt x="634502" y="305760"/>
                        <a:pt x="610636" y="324322"/>
                        <a:pt x="578464" y="334167"/>
                      </a:cubicBezTo>
                      <a:lnTo>
                        <a:pt x="578464" y="336042"/>
                      </a:lnTo>
                      <a:cubicBezTo>
                        <a:pt x="611946" y="341406"/>
                        <a:pt x="638205" y="357896"/>
                        <a:pt x="657270" y="385693"/>
                      </a:cubicBezTo>
                      <a:cubicBezTo>
                        <a:pt x="676259" y="413400"/>
                        <a:pt x="685800" y="448665"/>
                        <a:pt x="685800" y="491566"/>
                      </a:cubicBezTo>
                      <a:close/>
                      <a:moveTo>
                        <a:pt x="240106" y="342595"/>
                      </a:moveTo>
                      <a:cubicBezTo>
                        <a:pt x="240106" y="280537"/>
                        <a:pt x="237363" y="230977"/>
                        <a:pt x="231937" y="193746"/>
                      </a:cubicBezTo>
                      <a:cubicBezTo>
                        <a:pt x="226527" y="156606"/>
                        <a:pt x="217947" y="129387"/>
                        <a:pt x="206349" y="112014"/>
                      </a:cubicBezTo>
                      <a:cubicBezTo>
                        <a:pt x="194706" y="94640"/>
                        <a:pt x="178856" y="85999"/>
                        <a:pt x="158907" y="85999"/>
                      </a:cubicBezTo>
                      <a:cubicBezTo>
                        <a:pt x="128442" y="85999"/>
                        <a:pt x="106923" y="105658"/>
                        <a:pt x="94305" y="144886"/>
                      </a:cubicBezTo>
                      <a:cubicBezTo>
                        <a:pt x="81686" y="184114"/>
                        <a:pt x="75377" y="250042"/>
                        <a:pt x="75377" y="342595"/>
                      </a:cubicBezTo>
                      <a:cubicBezTo>
                        <a:pt x="75377" y="432175"/>
                        <a:pt x="81747" y="497220"/>
                        <a:pt x="94564" y="537834"/>
                      </a:cubicBezTo>
                      <a:cubicBezTo>
                        <a:pt x="107457" y="578449"/>
                        <a:pt x="128442" y="598810"/>
                        <a:pt x="157596" y="598810"/>
                      </a:cubicBezTo>
                      <a:cubicBezTo>
                        <a:pt x="186263" y="598810"/>
                        <a:pt x="207187" y="578159"/>
                        <a:pt x="220355" y="536935"/>
                      </a:cubicBezTo>
                      <a:cubicBezTo>
                        <a:pt x="233507" y="495635"/>
                        <a:pt x="240106" y="430880"/>
                        <a:pt x="240106" y="342595"/>
                      </a:cubicBezTo>
                      <a:close/>
                      <a:moveTo>
                        <a:pt x="315818" y="342595"/>
                      </a:moveTo>
                      <a:cubicBezTo>
                        <a:pt x="315818" y="454517"/>
                        <a:pt x="302437" y="539526"/>
                        <a:pt x="275828" y="597819"/>
                      </a:cubicBezTo>
                      <a:cubicBezTo>
                        <a:pt x="249158" y="656203"/>
                        <a:pt x="209519" y="685297"/>
                        <a:pt x="156911" y="685297"/>
                      </a:cubicBezTo>
                      <a:cubicBezTo>
                        <a:pt x="52318" y="685297"/>
                        <a:pt x="0" y="571103"/>
                        <a:pt x="0" y="342595"/>
                      </a:cubicBezTo>
                      <a:cubicBezTo>
                        <a:pt x="0" y="263560"/>
                        <a:pt x="5836" y="198805"/>
                        <a:pt x="17419" y="148361"/>
                      </a:cubicBezTo>
                      <a:cubicBezTo>
                        <a:pt x="29077" y="98008"/>
                        <a:pt x="46222" y="60670"/>
                        <a:pt x="68854" y="36347"/>
                      </a:cubicBezTo>
                      <a:cubicBezTo>
                        <a:pt x="91409" y="12115"/>
                        <a:pt x="121462" y="0"/>
                        <a:pt x="158907" y="0"/>
                      </a:cubicBezTo>
                      <a:cubicBezTo>
                        <a:pt x="212186" y="0"/>
                        <a:pt x="251627" y="28011"/>
                        <a:pt x="277276" y="84109"/>
                      </a:cubicBezTo>
                      <a:cubicBezTo>
                        <a:pt x="302986" y="140223"/>
                        <a:pt x="315818" y="226420"/>
                        <a:pt x="315818" y="342595"/>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6" name="Group 26"/>
            <p:cNvGrpSpPr/>
            <p:nvPr/>
          </p:nvGrpSpPr>
          <p:grpSpPr>
            <a:xfrm>
              <a:off x="11100968" y="3952844"/>
              <a:ext cx="9605884" cy="1828800"/>
              <a:chOff x="846917" y="507263"/>
              <a:chExt cx="9605884" cy="1828800"/>
            </a:xfrm>
          </p:grpSpPr>
          <p:sp>
            <p:nvSpPr>
              <p:cNvPr id="391" name="graph 391"/>
              <p:cNvSpPr/>
              <p:nvPr/>
            </p:nvSpPr>
            <p:spPr>
              <a:xfrm>
                <a:off x="846917" y="507263"/>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dirty="0"/>
              </a:p>
            </p:txBody>
          </p:sp>
          <p:grpSp>
            <p:nvGrpSpPr>
              <p:cNvPr id="27" name="Group 27"/>
              <p:cNvGrpSpPr/>
              <p:nvPr/>
            </p:nvGrpSpPr>
            <p:grpSpPr>
              <a:xfrm>
                <a:off x="1402080" y="950160"/>
                <a:ext cx="9050721" cy="830740"/>
                <a:chOff x="-1586057" y="84757"/>
                <a:chExt cx="9050721" cy="830740"/>
              </a:xfrm>
            </p:grpSpPr>
            <p:sp>
              <p:nvSpPr>
                <p:cNvPr id="6" name="text 27"/>
                <p:cNvSpPr/>
                <p:nvPr/>
              </p:nvSpPr>
              <p:spPr>
                <a:xfrm>
                  <a:off x="-1" y="84757"/>
                  <a:ext cx="7464665" cy="830740"/>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4950" spc="660" dirty="0"/>
                    <a:t>Map</a:t>
                  </a:r>
                  <a:r>
                    <a:rPr lang="zh-CN" altLang="en-US" sz="4950" spc="660" dirty="0"/>
                    <a:t>集合</a:t>
                  </a:r>
                  <a:endParaRPr lang="zh-CN" sz="4950" spc="660" dirty="0"/>
                </a:p>
              </p:txBody>
            </p:sp>
            <p:sp>
              <p:nvSpPr>
                <p:cNvPr id="387" name="graph 387"/>
                <p:cNvSpPr/>
                <p:nvPr/>
              </p:nvSpPr>
              <p:spPr>
                <a:xfrm>
                  <a:off x="-1586057" y="229697"/>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549737" y="123398"/>
                      </a:moveTo>
                      <a:lnTo>
                        <a:pt x="414284" y="448863"/>
                      </a:lnTo>
                      <a:lnTo>
                        <a:pt x="549737" y="448863"/>
                      </a:lnTo>
                      <a:cubicBezTo>
                        <a:pt x="549737" y="448863"/>
                        <a:pt x="549737" y="123398"/>
                        <a:pt x="549737" y="123398"/>
                      </a:cubicBezTo>
                      <a:close/>
                      <a:moveTo>
                        <a:pt x="620176" y="536752"/>
                      </a:moveTo>
                      <a:lnTo>
                        <a:pt x="620176" y="676336"/>
                      </a:lnTo>
                      <a:lnTo>
                        <a:pt x="549737" y="676336"/>
                      </a:lnTo>
                      <a:lnTo>
                        <a:pt x="549737" y="536752"/>
                      </a:lnTo>
                      <a:lnTo>
                        <a:pt x="350245" y="536752"/>
                      </a:lnTo>
                      <a:lnTo>
                        <a:pt x="350245" y="447431"/>
                      </a:lnTo>
                      <a:lnTo>
                        <a:pt x="535396" y="9966"/>
                      </a:lnTo>
                      <a:lnTo>
                        <a:pt x="620176" y="9966"/>
                      </a:lnTo>
                      <a:lnTo>
                        <a:pt x="620176" y="448863"/>
                      </a:lnTo>
                      <a:lnTo>
                        <a:pt x="685800" y="448863"/>
                      </a:lnTo>
                      <a:lnTo>
                        <a:pt x="685800" y="536752"/>
                      </a:lnTo>
                      <a:cubicBezTo>
                        <a:pt x="685800" y="536752"/>
                        <a:pt x="620176" y="536752"/>
                        <a:pt x="620176" y="536752"/>
                      </a:cubicBezTo>
                      <a:close/>
                      <a:moveTo>
                        <a:pt x="234543" y="342854"/>
                      </a:moveTo>
                      <a:cubicBezTo>
                        <a:pt x="234543" y="280797"/>
                        <a:pt x="231876" y="231145"/>
                        <a:pt x="226588" y="193913"/>
                      </a:cubicBezTo>
                      <a:cubicBezTo>
                        <a:pt x="221239" y="156667"/>
                        <a:pt x="212872" y="129402"/>
                        <a:pt x="201564" y="112105"/>
                      </a:cubicBezTo>
                      <a:cubicBezTo>
                        <a:pt x="190179" y="94716"/>
                        <a:pt x="174741" y="86075"/>
                        <a:pt x="155204" y="86075"/>
                      </a:cubicBezTo>
                      <a:cubicBezTo>
                        <a:pt x="125425" y="86075"/>
                        <a:pt x="104378" y="105704"/>
                        <a:pt x="92095" y="144978"/>
                      </a:cubicBezTo>
                      <a:cubicBezTo>
                        <a:pt x="79766" y="184236"/>
                        <a:pt x="73593" y="250164"/>
                        <a:pt x="73593" y="342854"/>
                      </a:cubicBezTo>
                      <a:cubicBezTo>
                        <a:pt x="73593" y="432480"/>
                        <a:pt x="79903" y="497494"/>
                        <a:pt x="92384" y="538185"/>
                      </a:cubicBezTo>
                      <a:cubicBezTo>
                        <a:pt x="104927" y="578876"/>
                        <a:pt x="125425" y="599221"/>
                        <a:pt x="153893" y="599221"/>
                      </a:cubicBezTo>
                      <a:cubicBezTo>
                        <a:pt x="181950" y="599221"/>
                        <a:pt x="202387" y="578571"/>
                        <a:pt x="215280" y="537271"/>
                      </a:cubicBezTo>
                      <a:cubicBezTo>
                        <a:pt x="228097" y="495955"/>
                        <a:pt x="234543" y="431154"/>
                        <a:pt x="234543" y="342854"/>
                      </a:cubicBezTo>
                      <a:close/>
                      <a:moveTo>
                        <a:pt x="308472" y="342854"/>
                      </a:moveTo>
                      <a:cubicBezTo>
                        <a:pt x="308472" y="454853"/>
                        <a:pt x="295442" y="539907"/>
                        <a:pt x="269443" y="598307"/>
                      </a:cubicBezTo>
                      <a:cubicBezTo>
                        <a:pt x="243398" y="656600"/>
                        <a:pt x="204642" y="685800"/>
                        <a:pt x="153283" y="685800"/>
                      </a:cubicBezTo>
                      <a:cubicBezTo>
                        <a:pt x="51099" y="685800"/>
                        <a:pt x="0" y="571454"/>
                        <a:pt x="0" y="342854"/>
                      </a:cubicBezTo>
                      <a:cubicBezTo>
                        <a:pt x="0" y="263804"/>
                        <a:pt x="5684" y="198988"/>
                        <a:pt x="17084" y="148529"/>
                      </a:cubicBezTo>
                      <a:cubicBezTo>
                        <a:pt x="28392" y="98069"/>
                        <a:pt x="45125" y="60731"/>
                        <a:pt x="67208" y="36423"/>
                      </a:cubicBezTo>
                      <a:cubicBezTo>
                        <a:pt x="89367" y="12100"/>
                        <a:pt x="118643" y="0"/>
                        <a:pt x="155204" y="0"/>
                      </a:cubicBezTo>
                      <a:cubicBezTo>
                        <a:pt x="207248" y="0"/>
                        <a:pt x="245790" y="28072"/>
                        <a:pt x="270830" y="84140"/>
                      </a:cubicBezTo>
                      <a:cubicBezTo>
                        <a:pt x="295930" y="140299"/>
                        <a:pt x="308472" y="226557"/>
                        <a:pt x="308472" y="342854"/>
                      </a:cubicBezTo>
                      <a:close/>
                    </a:path>
                  </a:pathLst>
                </a:custGeom>
                <a:solidFill>
                  <a:srgbClr val="FFFFFF">
                    <a:alpha val="100000"/>
                  </a:srgbClr>
                </a:solidFill>
              </p:spPr>
              <p:txBody>
                <a:bodyPr lIns="0" tIns="0" rIns="0" bIns="0" anchor="ctr"/>
                <a:lstStyle/>
                <a:p>
                  <a:pPr lvl="0">
                    <a:defRPr sz="2400"/>
                  </a:pPr>
                  <a:endParaRPr dirty="0"/>
                </a:p>
              </p:txBody>
            </p:sp>
          </p:grpSp>
        </p:grp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9"/>
        <p:cNvGrpSpPr/>
        <p:nvPr/>
      </p:nvGrpSpPr>
      <p:grpSpPr>
        <a:xfrm>
          <a:off x="0" y="0"/>
          <a:ext cx="0" cy="0"/>
          <a:chOff x="0" y="0"/>
          <a:chExt cx="0" cy="0"/>
        </a:xfrm>
      </p:grpSpPr>
      <p:grpSp>
        <p:nvGrpSpPr>
          <p:cNvPr id="399" name="Group 399"/>
          <p:cNvGrpSpPr/>
          <p:nvPr/>
        </p:nvGrpSpPr>
        <p:grpSpPr>
          <a:xfrm>
            <a:off x="0" y="0"/>
            <a:ext cx="24384000" cy="13716000"/>
            <a:chOff x="0" y="0"/>
            <a:chExt cx="24384000" cy="13716000"/>
          </a:xfrm>
        </p:grpSpPr>
      </p:grpSp>
      <p:grpSp>
        <p:nvGrpSpPr>
          <p:cNvPr id="40" name="Group 40"/>
          <p:cNvGrpSpPr/>
          <p:nvPr/>
        </p:nvGrpSpPr>
        <p:grpSpPr>
          <a:xfrm>
            <a:off x="9527704" y="5560850"/>
            <a:ext cx="13068300" cy="2594300"/>
            <a:chOff x="33657" y="265636"/>
            <a:chExt cx="13068300" cy="2594300"/>
          </a:xfrm>
        </p:grpSpPr>
        <p:sp>
          <p:nvSpPr>
            <p:cNvPr id="2" name="text 40"/>
            <p:cNvSpPr/>
            <p:nvPr/>
          </p:nvSpPr>
          <p:spPr>
            <a:xfrm>
              <a:off x="33657" y="265636"/>
              <a:ext cx="13068300" cy="2594300"/>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a:defRPr sz="2400" spc="0"/>
              </a:pPr>
              <a:r>
                <a:rPr lang="zh-CN" altLang="en-US" sz="8800" dirty="0"/>
                <a:t>指针与</a:t>
              </a:r>
              <a:r>
                <a:rPr lang="en-US" altLang="zh-CN" sz="8800" dirty="0" err="1"/>
                <a:t>fmt</a:t>
              </a:r>
              <a:r>
                <a:rPr lang="zh-CN" altLang="en-US" sz="8800" dirty="0"/>
                <a:t>输出与单元测试</a:t>
              </a:r>
              <a:endParaRPr lang="zh-CN" altLang="zh-CN" sz="8800" spc="660" dirty="0"/>
            </a:p>
          </p:txBody>
        </p:sp>
      </p:grpSp>
      <p:grpSp>
        <p:nvGrpSpPr>
          <p:cNvPr id="42" name="Group 42"/>
          <p:cNvGrpSpPr/>
          <p:nvPr/>
        </p:nvGrpSpPr>
        <p:grpSpPr>
          <a:xfrm>
            <a:off x="6543401" y="6019876"/>
            <a:ext cx="1676400" cy="1676400"/>
            <a:chOff x="-2868991" y="-978621"/>
            <a:chExt cx="1676400" cy="1676400"/>
          </a:xfrm>
        </p:grpSpPr>
        <p:grpSp>
          <p:nvGrpSpPr>
            <p:cNvPr id="43" name="Group 43"/>
            <p:cNvGrpSpPr/>
            <p:nvPr/>
          </p:nvGrpSpPr>
          <p:grpSpPr>
            <a:xfrm>
              <a:off x="-2868991" y="-978621"/>
              <a:ext cx="1676400" cy="1676400"/>
              <a:chOff x="-2868991" y="-978621"/>
              <a:chExt cx="1676400" cy="1676400"/>
            </a:xfrm>
          </p:grpSpPr>
          <p:sp>
            <p:nvSpPr>
              <p:cNvPr id="397" name="graph 397"/>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dirty="0"/>
              </a:p>
            </p:txBody>
          </p:sp>
          <p:sp>
            <p:nvSpPr>
              <p:cNvPr id="394" name="graph 394"/>
              <p:cNvSpPr/>
              <p:nvPr/>
            </p:nvSpPr>
            <p:spPr>
              <a:xfrm>
                <a:off x="-2526091" y="-559522"/>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565541" y="719739"/>
                    </a:moveTo>
                    <a:lnTo>
                      <a:pt x="737006" y="719739"/>
                    </a:lnTo>
                    <a:lnTo>
                      <a:pt x="737006" y="133563"/>
                    </a:lnTo>
                    <a:lnTo>
                      <a:pt x="581985" y="255559"/>
                    </a:lnTo>
                    <a:lnTo>
                      <a:pt x="581985" y="145145"/>
                    </a:lnTo>
                    <a:lnTo>
                      <a:pt x="743544" y="12192"/>
                    </a:lnTo>
                    <a:lnTo>
                      <a:pt x="844494" y="12192"/>
                    </a:lnTo>
                    <a:lnTo>
                      <a:pt x="844494" y="719739"/>
                    </a:lnTo>
                    <a:lnTo>
                      <a:pt x="990600" y="719739"/>
                    </a:lnTo>
                    <a:lnTo>
                      <a:pt x="990600" y="826617"/>
                    </a:lnTo>
                    <a:lnTo>
                      <a:pt x="565541" y="826617"/>
                    </a:lnTo>
                    <a:cubicBezTo>
                      <a:pt x="565541" y="826617"/>
                      <a:pt x="565541" y="719739"/>
                      <a:pt x="565541" y="719739"/>
                    </a:cubicBezTo>
                    <a:close/>
                    <a:moveTo>
                      <a:pt x="345627" y="419100"/>
                    </a:moveTo>
                    <a:cubicBezTo>
                      <a:pt x="345627" y="343174"/>
                      <a:pt x="341757" y="282488"/>
                      <a:pt x="333938" y="237027"/>
                    </a:cubicBezTo>
                    <a:cubicBezTo>
                      <a:pt x="326105" y="191582"/>
                      <a:pt x="313822" y="158175"/>
                      <a:pt x="297088" y="136977"/>
                    </a:cubicBezTo>
                    <a:cubicBezTo>
                      <a:pt x="280339" y="115778"/>
                      <a:pt x="257556" y="105171"/>
                      <a:pt x="228737" y="105171"/>
                    </a:cubicBezTo>
                    <a:cubicBezTo>
                      <a:pt x="184845" y="105171"/>
                      <a:pt x="153847" y="129174"/>
                      <a:pt x="135712" y="177195"/>
                    </a:cubicBezTo>
                    <a:cubicBezTo>
                      <a:pt x="117591" y="225216"/>
                      <a:pt x="108478" y="305760"/>
                      <a:pt x="108478" y="419100"/>
                    </a:cubicBezTo>
                    <a:cubicBezTo>
                      <a:pt x="108478" y="528538"/>
                      <a:pt x="117683" y="608121"/>
                      <a:pt x="136215" y="657834"/>
                    </a:cubicBezTo>
                    <a:cubicBezTo>
                      <a:pt x="154625" y="707562"/>
                      <a:pt x="184845" y="732419"/>
                      <a:pt x="226847" y="732419"/>
                    </a:cubicBezTo>
                    <a:cubicBezTo>
                      <a:pt x="268163" y="732419"/>
                      <a:pt x="298277" y="707196"/>
                      <a:pt x="317296" y="656737"/>
                    </a:cubicBezTo>
                    <a:cubicBezTo>
                      <a:pt x="336209" y="606171"/>
                      <a:pt x="345627" y="527075"/>
                      <a:pt x="345627" y="419100"/>
                    </a:cubicBezTo>
                    <a:close/>
                    <a:moveTo>
                      <a:pt x="454593" y="419100"/>
                    </a:moveTo>
                    <a:cubicBezTo>
                      <a:pt x="454593" y="555955"/>
                      <a:pt x="435467" y="659907"/>
                      <a:pt x="397139" y="731199"/>
                    </a:cubicBezTo>
                    <a:cubicBezTo>
                      <a:pt x="358703" y="802614"/>
                      <a:pt x="301645" y="838200"/>
                      <a:pt x="225856" y="838200"/>
                    </a:cubicBezTo>
                    <a:cubicBezTo>
                      <a:pt x="75285" y="838200"/>
                      <a:pt x="0" y="698540"/>
                      <a:pt x="0" y="419100"/>
                    </a:cubicBezTo>
                    <a:cubicBezTo>
                      <a:pt x="0" y="322341"/>
                      <a:pt x="8321" y="243123"/>
                      <a:pt x="25161" y="181462"/>
                    </a:cubicBezTo>
                    <a:cubicBezTo>
                      <a:pt x="41910" y="119923"/>
                      <a:pt x="66568" y="74218"/>
                      <a:pt x="99060" y="44485"/>
                    </a:cubicBezTo>
                    <a:cubicBezTo>
                      <a:pt x="131658" y="14874"/>
                      <a:pt x="174848" y="0"/>
                      <a:pt x="228737" y="0"/>
                    </a:cubicBezTo>
                    <a:cubicBezTo>
                      <a:pt x="305409" y="0"/>
                      <a:pt x="362270" y="34244"/>
                      <a:pt x="399211" y="102854"/>
                    </a:cubicBezTo>
                    <a:cubicBezTo>
                      <a:pt x="436168" y="171465"/>
                      <a:pt x="454593" y="276880"/>
                      <a:pt x="454593" y="419100"/>
                    </a:cubicBezTo>
                    <a:close/>
                  </a:path>
                </a:pathLst>
              </a:custGeom>
              <a:solidFill>
                <a:srgbClr val="FFFFFF">
                  <a:alpha val="100000"/>
                </a:srgbClr>
              </a:solidFill>
            </p:spPr>
            <p:txBody>
              <a:bodyPr lIns="0" tIns="0" rIns="0" bIns="0" anchor="ctr"/>
              <a:lstStyle/>
              <a:p>
                <a:pPr lvl="0">
                  <a:defRPr sz="2400"/>
                </a:pPr>
                <a:endParaRPr/>
              </a:p>
            </p:txBody>
          </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extLst>
      <p:ext uri="{BB962C8B-B14F-4D97-AF65-F5344CB8AC3E}">
        <p14:creationId xmlns:p14="http://schemas.microsoft.com/office/powerpoint/2010/main" val="2081863329"/>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GO</a:t>
              </a:r>
              <a:r>
                <a:rPr lang="zh-CN" altLang="en-US" sz="6600" dirty="0"/>
                <a:t>中的</a:t>
              </a:r>
              <a:r>
                <a:rPr lang="en-US" altLang="zh-CN" sz="6600" dirty="0" err="1"/>
                <a:t>fmt</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576280" y="3113584"/>
            <a:ext cx="19226136" cy="1569660"/>
          </a:xfrm>
          <a:prstGeom prst="rect">
            <a:avLst/>
          </a:prstGeom>
          <a:noFill/>
        </p:spPr>
        <p:txBody>
          <a:bodyPr wrap="square" rtlCol="0">
            <a:spAutoFit/>
          </a:bodyPr>
          <a:lstStyle/>
          <a:p>
            <a:r>
              <a:rPr lang="en-US" altLang="zh-CN" sz="4800" dirty="0" err="1"/>
              <a:t>fmt</a:t>
            </a:r>
            <a:r>
              <a:rPr lang="zh-CN" altLang="en-US" sz="4800" dirty="0"/>
              <a:t>包： 实现了类似</a:t>
            </a:r>
            <a:r>
              <a:rPr lang="en-US" altLang="zh-CN" sz="4800" dirty="0"/>
              <a:t>C</a:t>
            </a:r>
            <a:r>
              <a:rPr lang="zh-CN" altLang="en-US" sz="4800" dirty="0"/>
              <a:t>语言</a:t>
            </a:r>
            <a:r>
              <a:rPr lang="en-US" altLang="zh-CN" sz="4800" dirty="0" err="1"/>
              <a:t>printf</a:t>
            </a:r>
            <a:r>
              <a:rPr lang="zh-CN" altLang="en-US" sz="4800" dirty="0"/>
              <a:t>和</a:t>
            </a:r>
            <a:r>
              <a:rPr lang="en-US" altLang="zh-CN" sz="4800" dirty="0" err="1"/>
              <a:t>scanf</a:t>
            </a:r>
            <a:r>
              <a:rPr lang="zh-CN" altLang="en-US" sz="4800" dirty="0"/>
              <a:t>的格式化</a:t>
            </a:r>
            <a:r>
              <a:rPr lang="en-US" altLang="zh-CN" sz="4800" dirty="0"/>
              <a:t>I/O</a:t>
            </a:r>
            <a:r>
              <a:rPr lang="zh-CN" altLang="en-US" sz="4800" dirty="0"/>
              <a:t>。主要分为向外输出内容和获取输入内容两大部分。</a:t>
            </a:r>
          </a:p>
        </p:txBody>
      </p:sp>
      <p:sp>
        <p:nvSpPr>
          <p:cNvPr id="9" name="文本框 8">
            <a:extLst>
              <a:ext uri="{FF2B5EF4-FFF2-40B4-BE49-F238E27FC236}">
                <a16:creationId xmlns:a16="http://schemas.microsoft.com/office/drawing/2014/main" id="{CAF959A6-9085-4A2D-A0C0-731BAA1ACDDF}"/>
              </a:ext>
            </a:extLst>
          </p:cNvPr>
          <p:cNvSpPr txBox="1"/>
          <p:nvPr/>
        </p:nvSpPr>
        <p:spPr>
          <a:xfrm>
            <a:off x="2576280" y="5892859"/>
            <a:ext cx="19226136" cy="3785652"/>
          </a:xfrm>
          <a:prstGeom prst="rect">
            <a:avLst/>
          </a:prstGeom>
          <a:noFill/>
        </p:spPr>
        <p:txBody>
          <a:bodyPr wrap="square" rtlCol="0">
            <a:spAutoFit/>
          </a:bodyPr>
          <a:lstStyle/>
          <a:p>
            <a:r>
              <a:rPr lang="en-US" altLang="zh-CN" sz="4800" dirty="0" err="1"/>
              <a:t>func</a:t>
            </a:r>
            <a:r>
              <a:rPr lang="en-US" altLang="zh-CN" sz="4800" dirty="0"/>
              <a:t> main(){</a:t>
            </a:r>
          </a:p>
          <a:p>
            <a:r>
              <a:rPr lang="en-US" altLang="zh-CN" sz="4800" dirty="0"/>
              <a:t>	</a:t>
            </a:r>
          </a:p>
          <a:p>
            <a:r>
              <a:rPr lang="en-US" altLang="zh-CN" sz="4800" dirty="0"/>
              <a:t>	</a:t>
            </a:r>
            <a:r>
              <a:rPr lang="en-US" altLang="zh-CN" sz="4800" dirty="0" err="1"/>
              <a:t>fmt.println</a:t>
            </a:r>
            <a:r>
              <a:rPr lang="en-US" altLang="zh-CN" sz="4800" dirty="0"/>
              <a:t>(“hello go lang”)</a:t>
            </a:r>
          </a:p>
          <a:p>
            <a:endParaRPr lang="en-US" altLang="zh-CN" sz="4800" dirty="0"/>
          </a:p>
          <a:p>
            <a:r>
              <a:rPr lang="en-US" altLang="zh-CN" sz="4800" dirty="0"/>
              <a:t>}</a:t>
            </a:r>
            <a:endParaRPr lang="zh-CN" altLang="en-US" sz="4800" dirty="0"/>
          </a:p>
        </p:txBody>
      </p:sp>
    </p:spTree>
    <p:extLst>
      <p:ext uri="{BB962C8B-B14F-4D97-AF65-F5344CB8AC3E}">
        <p14:creationId xmlns:p14="http://schemas.microsoft.com/office/powerpoint/2010/main" val="662491989"/>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GO</a:t>
              </a:r>
              <a:r>
                <a:rPr lang="zh-CN" altLang="en-US" sz="6600" dirty="0"/>
                <a:t>中的</a:t>
              </a:r>
              <a:r>
                <a:rPr lang="en-US" altLang="zh-CN" sz="6600" dirty="0" err="1"/>
                <a:t>fmt</a:t>
              </a:r>
              <a:r>
                <a:rPr lang="en-US" altLang="zh-CN" sz="6600" dirty="0"/>
                <a:t>-</a:t>
              </a:r>
              <a:r>
                <a:rPr lang="zh-CN" altLang="en-US" sz="6600" dirty="0"/>
                <a:t>向外输出</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graphicFrame>
        <p:nvGraphicFramePr>
          <p:cNvPr id="3" name="表格 3">
            <a:extLst>
              <a:ext uri="{FF2B5EF4-FFF2-40B4-BE49-F238E27FC236}">
                <a16:creationId xmlns:a16="http://schemas.microsoft.com/office/drawing/2014/main" id="{F1922D42-E2C4-4F64-8AF9-7A7A28157139}"/>
              </a:ext>
            </a:extLst>
          </p:cNvPr>
          <p:cNvGraphicFramePr>
            <a:graphicFrameLocks noGrp="1"/>
          </p:cNvGraphicFramePr>
          <p:nvPr/>
        </p:nvGraphicFramePr>
        <p:xfrm>
          <a:off x="2902968" y="3473624"/>
          <a:ext cx="18290032" cy="6318702"/>
        </p:xfrm>
        <a:graphic>
          <a:graphicData uri="http://schemas.openxmlformats.org/drawingml/2006/table">
            <a:tbl>
              <a:tblPr firstRow="1" bandRow="1">
                <a:tableStyleId>{5C22544A-7EE6-4342-B048-85BDC9FD1C3A}</a:tableStyleId>
              </a:tblPr>
              <a:tblGrid>
                <a:gridCol w="8424936">
                  <a:extLst>
                    <a:ext uri="{9D8B030D-6E8A-4147-A177-3AD203B41FA5}">
                      <a16:colId xmlns:a16="http://schemas.microsoft.com/office/drawing/2014/main" val="3654402557"/>
                    </a:ext>
                  </a:extLst>
                </a:gridCol>
                <a:gridCol w="2880320">
                  <a:extLst>
                    <a:ext uri="{9D8B030D-6E8A-4147-A177-3AD203B41FA5}">
                      <a16:colId xmlns:a16="http://schemas.microsoft.com/office/drawing/2014/main" val="3985627970"/>
                    </a:ext>
                  </a:extLst>
                </a:gridCol>
                <a:gridCol w="6984776">
                  <a:extLst>
                    <a:ext uri="{9D8B030D-6E8A-4147-A177-3AD203B41FA5}">
                      <a16:colId xmlns:a16="http://schemas.microsoft.com/office/drawing/2014/main" val="1172621816"/>
                    </a:ext>
                  </a:extLst>
                </a:gridCol>
              </a:tblGrid>
              <a:tr h="1296144">
                <a:tc>
                  <a:txBody>
                    <a:bodyPr/>
                    <a:lstStyle/>
                    <a:p>
                      <a:pPr algn="ctr"/>
                      <a:r>
                        <a:rPr lang="zh-CN" altLang="en-US" sz="4000" dirty="0"/>
                        <a:t>函数</a:t>
                      </a:r>
                    </a:p>
                  </a:txBody>
                  <a:tcPr anchor="ctr"/>
                </a:tc>
                <a:tc>
                  <a:txBody>
                    <a:bodyPr/>
                    <a:lstStyle/>
                    <a:p>
                      <a:pPr algn="ctr"/>
                      <a:r>
                        <a:rPr lang="zh-CN" altLang="en-US" sz="4000" dirty="0"/>
                        <a:t>作用</a:t>
                      </a:r>
                    </a:p>
                  </a:txBody>
                  <a:tcPr anchor="ctr"/>
                </a:tc>
                <a:tc>
                  <a:txBody>
                    <a:bodyPr/>
                    <a:lstStyle/>
                    <a:p>
                      <a:pPr algn="ctr"/>
                      <a:r>
                        <a:rPr lang="zh-CN" altLang="en-US" sz="4000" dirty="0"/>
                        <a:t>实例</a:t>
                      </a:r>
                    </a:p>
                  </a:txBody>
                  <a:tcPr anchor="ctr"/>
                </a:tc>
                <a:extLst>
                  <a:ext uri="{0D108BD9-81ED-4DB2-BD59-A6C34878D82A}">
                    <a16:rowId xmlns:a16="http://schemas.microsoft.com/office/drawing/2014/main" val="3790506178"/>
                  </a:ext>
                </a:extLst>
              </a:tr>
              <a:tr h="1674186">
                <a:tc>
                  <a:txBody>
                    <a:bodyPr/>
                    <a:lstStyle/>
                    <a:p>
                      <a:pPr algn="ctr"/>
                      <a:r>
                        <a:rPr lang="en-US" altLang="zh-CN" sz="4000" dirty="0"/>
                        <a:t>Print(a ...interface{}) (n int, err error)</a:t>
                      </a:r>
                      <a:endParaRPr lang="zh-CN" altLang="en-US" sz="4000" dirty="0"/>
                    </a:p>
                  </a:txBody>
                  <a:tcPr anchor="ctr"/>
                </a:tc>
                <a:tc>
                  <a:txBody>
                    <a:bodyPr/>
                    <a:lstStyle/>
                    <a:p>
                      <a:pPr algn="ctr"/>
                      <a:r>
                        <a:rPr lang="zh-CN" altLang="en-US" sz="4000" dirty="0"/>
                        <a:t>打印不换行</a:t>
                      </a:r>
                    </a:p>
                  </a:txBody>
                  <a:tcPr anchor="ctr"/>
                </a:tc>
                <a:tc>
                  <a:txBody>
                    <a:bodyPr/>
                    <a:lstStyle/>
                    <a:p>
                      <a:pPr algn="ctr"/>
                      <a:r>
                        <a:rPr lang="en-US" altLang="zh-CN" sz="4000" dirty="0"/>
                        <a:t>Print(“hello”)</a:t>
                      </a:r>
                      <a:endParaRPr lang="zh-CN" altLang="en-US" sz="4000" dirty="0"/>
                    </a:p>
                  </a:txBody>
                  <a:tcPr anchor="ctr"/>
                </a:tc>
                <a:extLst>
                  <a:ext uri="{0D108BD9-81ED-4DB2-BD59-A6C34878D82A}">
                    <a16:rowId xmlns:a16="http://schemas.microsoft.com/office/drawing/2014/main" val="1582577203"/>
                  </a:ext>
                </a:extLst>
              </a:tr>
              <a:tr h="1674186">
                <a:tc>
                  <a:txBody>
                    <a:bodyPr/>
                    <a:lstStyle/>
                    <a:p>
                      <a:pPr algn="ctr"/>
                      <a:r>
                        <a:rPr lang="en-US" altLang="zh-CN" sz="4000" dirty="0" err="1"/>
                        <a:t>Printf</a:t>
                      </a:r>
                      <a:r>
                        <a:rPr lang="en-US" altLang="zh-CN" sz="4000" dirty="0"/>
                        <a:t>(format string, a ...interface{}) (n int, err error)</a:t>
                      </a:r>
                      <a:endParaRPr lang="zh-CN" altLang="en-US" sz="4000" dirty="0"/>
                    </a:p>
                  </a:txBody>
                  <a:tcPr anchor="ctr"/>
                </a:tc>
                <a:tc>
                  <a:txBody>
                    <a:bodyPr/>
                    <a:lstStyle/>
                    <a:p>
                      <a:pPr algn="ctr"/>
                      <a:r>
                        <a:rPr lang="zh-CN" altLang="en-US" sz="4000" dirty="0"/>
                        <a:t>占位符打印不换行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dirty="0" err="1"/>
                        <a:t>Printf</a:t>
                      </a:r>
                      <a:r>
                        <a:rPr lang="en-US" altLang="zh-CN" sz="4000" dirty="0"/>
                        <a:t>(“%s go </a:t>
                      </a:r>
                      <a:r>
                        <a:rPr lang="en-US" altLang="zh-CN" sz="4000" dirty="0" err="1"/>
                        <a:t>lang”,“hello</a:t>
                      </a:r>
                      <a:r>
                        <a:rPr lang="en-US" altLang="zh-CN" sz="4000" dirty="0"/>
                        <a:t>”)</a:t>
                      </a:r>
                      <a:endParaRPr lang="zh-CN" altLang="en-US" sz="4000" dirty="0"/>
                    </a:p>
                  </a:txBody>
                  <a:tcPr anchor="ctr"/>
                </a:tc>
                <a:extLst>
                  <a:ext uri="{0D108BD9-81ED-4DB2-BD59-A6C34878D82A}">
                    <a16:rowId xmlns:a16="http://schemas.microsoft.com/office/drawing/2014/main" val="2440764301"/>
                  </a:ext>
                </a:extLst>
              </a:tr>
              <a:tr h="1674186">
                <a:tc>
                  <a:txBody>
                    <a:bodyPr/>
                    <a:lstStyle/>
                    <a:p>
                      <a:pPr algn="ctr"/>
                      <a:r>
                        <a:rPr lang="en-US" altLang="zh-CN" sz="4000" dirty="0" err="1"/>
                        <a:t>Println</a:t>
                      </a:r>
                      <a:r>
                        <a:rPr lang="en-US" altLang="zh-CN" sz="4000" dirty="0"/>
                        <a:t>(a ...interface{}) (n int, err error)</a:t>
                      </a:r>
                      <a:endParaRPr lang="zh-CN" altLang="en-US" sz="4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dirty="0"/>
                        <a:t>打印换行</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dirty="0"/>
                        <a:t>Print(“hello”)</a:t>
                      </a:r>
                      <a:endParaRPr lang="zh-CN" altLang="en-US" sz="4000" dirty="0"/>
                    </a:p>
                  </a:txBody>
                  <a:tcPr anchor="ctr"/>
                </a:tc>
                <a:extLst>
                  <a:ext uri="{0D108BD9-81ED-4DB2-BD59-A6C34878D82A}">
                    <a16:rowId xmlns:a16="http://schemas.microsoft.com/office/drawing/2014/main" val="2760414799"/>
                  </a:ext>
                </a:extLst>
              </a:tr>
            </a:tbl>
          </a:graphicData>
        </a:graphic>
      </p:graphicFrame>
    </p:spTree>
    <p:extLst>
      <p:ext uri="{BB962C8B-B14F-4D97-AF65-F5344CB8AC3E}">
        <p14:creationId xmlns:p14="http://schemas.microsoft.com/office/powerpoint/2010/main" val="322066805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GO</a:t>
              </a:r>
              <a:r>
                <a:rPr lang="zh-CN" altLang="en-US" sz="6600" dirty="0"/>
                <a:t>中的</a:t>
              </a:r>
              <a:r>
                <a:rPr lang="en-US" altLang="zh-CN" sz="6600" dirty="0" err="1"/>
                <a:t>fmt</a:t>
              </a:r>
              <a:r>
                <a:rPr lang="en-US" altLang="zh-CN" sz="6600" dirty="0"/>
                <a:t>-</a:t>
              </a:r>
              <a:r>
                <a:rPr lang="zh-CN" altLang="en-US" sz="6600" dirty="0"/>
                <a:t>获取输入</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graphicFrame>
        <p:nvGraphicFramePr>
          <p:cNvPr id="3" name="表格 3">
            <a:extLst>
              <a:ext uri="{FF2B5EF4-FFF2-40B4-BE49-F238E27FC236}">
                <a16:creationId xmlns:a16="http://schemas.microsoft.com/office/drawing/2014/main" id="{F1922D42-E2C4-4F64-8AF9-7A7A28157139}"/>
              </a:ext>
            </a:extLst>
          </p:cNvPr>
          <p:cNvGraphicFramePr>
            <a:graphicFrameLocks noGrp="1"/>
          </p:cNvGraphicFramePr>
          <p:nvPr>
            <p:extLst>
              <p:ext uri="{D42A27DB-BD31-4B8C-83A1-F6EECF244321}">
                <p14:modId xmlns:p14="http://schemas.microsoft.com/office/powerpoint/2010/main" val="273082841"/>
              </p:ext>
            </p:extLst>
          </p:nvPr>
        </p:nvGraphicFramePr>
        <p:xfrm>
          <a:off x="2955825" y="3890002"/>
          <a:ext cx="18290032" cy="2970330"/>
        </p:xfrm>
        <a:graphic>
          <a:graphicData uri="http://schemas.openxmlformats.org/drawingml/2006/table">
            <a:tbl>
              <a:tblPr firstRow="1" bandRow="1">
                <a:tableStyleId>{5C22544A-7EE6-4342-B048-85BDC9FD1C3A}</a:tableStyleId>
              </a:tblPr>
              <a:tblGrid>
                <a:gridCol w="8424936">
                  <a:extLst>
                    <a:ext uri="{9D8B030D-6E8A-4147-A177-3AD203B41FA5}">
                      <a16:colId xmlns:a16="http://schemas.microsoft.com/office/drawing/2014/main" val="3654402557"/>
                    </a:ext>
                  </a:extLst>
                </a:gridCol>
                <a:gridCol w="2880320">
                  <a:extLst>
                    <a:ext uri="{9D8B030D-6E8A-4147-A177-3AD203B41FA5}">
                      <a16:colId xmlns:a16="http://schemas.microsoft.com/office/drawing/2014/main" val="3985627970"/>
                    </a:ext>
                  </a:extLst>
                </a:gridCol>
                <a:gridCol w="6984776">
                  <a:extLst>
                    <a:ext uri="{9D8B030D-6E8A-4147-A177-3AD203B41FA5}">
                      <a16:colId xmlns:a16="http://schemas.microsoft.com/office/drawing/2014/main" val="1172621816"/>
                    </a:ext>
                  </a:extLst>
                </a:gridCol>
              </a:tblGrid>
              <a:tr h="1296144">
                <a:tc>
                  <a:txBody>
                    <a:bodyPr/>
                    <a:lstStyle/>
                    <a:p>
                      <a:pPr algn="ctr"/>
                      <a:r>
                        <a:rPr lang="zh-CN" altLang="en-US" sz="4000" dirty="0"/>
                        <a:t>函数</a:t>
                      </a:r>
                    </a:p>
                  </a:txBody>
                  <a:tcPr anchor="ctr"/>
                </a:tc>
                <a:tc>
                  <a:txBody>
                    <a:bodyPr/>
                    <a:lstStyle/>
                    <a:p>
                      <a:pPr algn="ctr"/>
                      <a:r>
                        <a:rPr lang="zh-CN" altLang="en-US" sz="4000" dirty="0"/>
                        <a:t>作用</a:t>
                      </a:r>
                    </a:p>
                  </a:txBody>
                  <a:tcPr anchor="ctr"/>
                </a:tc>
                <a:tc>
                  <a:txBody>
                    <a:bodyPr/>
                    <a:lstStyle/>
                    <a:p>
                      <a:pPr algn="ctr"/>
                      <a:r>
                        <a:rPr lang="zh-CN" altLang="en-US" sz="4000" dirty="0"/>
                        <a:t>实例</a:t>
                      </a:r>
                    </a:p>
                  </a:txBody>
                  <a:tcPr anchor="ctr"/>
                </a:tc>
                <a:extLst>
                  <a:ext uri="{0D108BD9-81ED-4DB2-BD59-A6C34878D82A}">
                    <a16:rowId xmlns:a16="http://schemas.microsoft.com/office/drawing/2014/main" val="3790506178"/>
                  </a:ext>
                </a:extLst>
              </a:tr>
              <a:tr h="1674186">
                <a:tc>
                  <a:txBody>
                    <a:bodyPr/>
                    <a:lstStyle/>
                    <a:p>
                      <a:pPr algn="ctr"/>
                      <a:r>
                        <a:rPr lang="en-US" altLang="zh-CN" sz="4000" dirty="0" err="1"/>
                        <a:t>Scanf</a:t>
                      </a:r>
                      <a:r>
                        <a:rPr lang="en-US" altLang="zh-CN" sz="4000" dirty="0"/>
                        <a:t>(format string, a ...interface{}) (n int, err error)</a:t>
                      </a:r>
                      <a:endParaRPr lang="zh-CN" altLang="en-US" sz="4000" dirty="0"/>
                    </a:p>
                  </a:txBody>
                  <a:tcPr anchor="ctr"/>
                </a:tc>
                <a:tc>
                  <a:txBody>
                    <a:bodyPr/>
                    <a:lstStyle/>
                    <a:p>
                      <a:pPr algn="ctr"/>
                      <a:r>
                        <a:rPr lang="zh-CN" altLang="en-US" sz="4000" dirty="0"/>
                        <a:t>获取控制台输入信息</a:t>
                      </a:r>
                    </a:p>
                  </a:txBody>
                  <a:tcPr anchor="ctr"/>
                </a:tc>
                <a:tc>
                  <a:txBody>
                    <a:bodyPr/>
                    <a:lstStyle/>
                    <a:p>
                      <a:pPr algn="ctr"/>
                      <a:r>
                        <a:rPr lang="en-US" altLang="zh-CN" sz="4000" dirty="0" err="1"/>
                        <a:t>fmt.Scan</a:t>
                      </a:r>
                      <a:r>
                        <a:rPr lang="en-US" altLang="zh-CN" sz="4000" dirty="0"/>
                        <a:t>(&amp;name)</a:t>
                      </a:r>
                      <a:endParaRPr lang="zh-CN" altLang="en-US" sz="4000" dirty="0"/>
                    </a:p>
                  </a:txBody>
                  <a:tcPr anchor="ctr"/>
                </a:tc>
                <a:extLst>
                  <a:ext uri="{0D108BD9-81ED-4DB2-BD59-A6C34878D82A}">
                    <a16:rowId xmlns:a16="http://schemas.microsoft.com/office/drawing/2014/main" val="1582577203"/>
                  </a:ext>
                </a:extLst>
              </a:tr>
            </a:tbl>
          </a:graphicData>
        </a:graphic>
      </p:graphicFrame>
    </p:spTree>
    <p:extLst>
      <p:ext uri="{BB962C8B-B14F-4D97-AF65-F5344CB8AC3E}">
        <p14:creationId xmlns:p14="http://schemas.microsoft.com/office/powerpoint/2010/main" val="282125936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GO</a:t>
              </a:r>
              <a:r>
                <a:rPr lang="zh-CN" altLang="en-US" sz="6600" dirty="0"/>
                <a:t>中的</a:t>
              </a:r>
              <a:r>
                <a:rPr lang="en-US" altLang="zh-CN" sz="6600" dirty="0" err="1"/>
                <a:t>fmt</a:t>
              </a:r>
              <a:r>
                <a:rPr lang="en-US" altLang="zh-CN" sz="6600" dirty="0"/>
                <a:t>-</a:t>
              </a:r>
              <a:r>
                <a:rPr lang="zh-CN" altLang="en-US" sz="6600" dirty="0"/>
                <a:t>中</a:t>
              </a:r>
              <a:r>
                <a:rPr lang="en-US" altLang="zh-CN" sz="6600" dirty="0" err="1"/>
                <a:t>printf</a:t>
              </a:r>
              <a:r>
                <a:rPr lang="zh-CN" altLang="en-US" sz="6600" dirty="0"/>
                <a:t>占位符</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5" name="图片 4">
            <a:extLst>
              <a:ext uri="{FF2B5EF4-FFF2-40B4-BE49-F238E27FC236}">
                <a16:creationId xmlns:a16="http://schemas.microsoft.com/office/drawing/2014/main" id="{32A1E949-C028-4776-9873-A458CFF8ED34}"/>
              </a:ext>
            </a:extLst>
          </p:cNvPr>
          <p:cNvPicPr>
            <a:picLocks noChangeAspect="1"/>
          </p:cNvPicPr>
          <p:nvPr/>
        </p:nvPicPr>
        <p:blipFill>
          <a:blip r:embed="rId5"/>
          <a:stretch>
            <a:fillRect/>
          </a:stretch>
        </p:blipFill>
        <p:spPr>
          <a:xfrm>
            <a:off x="2974976" y="4120233"/>
            <a:ext cx="18434048" cy="5475534"/>
          </a:xfrm>
          <a:prstGeom prst="rect">
            <a:avLst/>
          </a:prstGeom>
        </p:spPr>
      </p:pic>
      <p:pic>
        <p:nvPicPr>
          <p:cNvPr id="8" name="图片 7">
            <a:extLst>
              <a:ext uri="{FF2B5EF4-FFF2-40B4-BE49-F238E27FC236}">
                <a16:creationId xmlns:a16="http://schemas.microsoft.com/office/drawing/2014/main" id="{5DB1E699-F37A-44A5-BE1E-24DEF5F66FE6}"/>
              </a:ext>
            </a:extLst>
          </p:cNvPr>
          <p:cNvPicPr>
            <a:picLocks noChangeAspect="1"/>
          </p:cNvPicPr>
          <p:nvPr/>
        </p:nvPicPr>
        <p:blipFill>
          <a:blip r:embed="rId6"/>
          <a:stretch>
            <a:fillRect/>
          </a:stretch>
        </p:blipFill>
        <p:spPr>
          <a:xfrm>
            <a:off x="2974976" y="10026352"/>
            <a:ext cx="18434048" cy="1157296"/>
          </a:xfrm>
          <a:prstGeom prst="rect">
            <a:avLst/>
          </a:prstGeom>
        </p:spPr>
      </p:pic>
    </p:spTree>
    <p:extLst>
      <p:ext uri="{BB962C8B-B14F-4D97-AF65-F5344CB8AC3E}">
        <p14:creationId xmlns:p14="http://schemas.microsoft.com/office/powerpoint/2010/main" val="337856688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GO</a:t>
              </a:r>
              <a:r>
                <a:rPr lang="zh-CN" altLang="en-US" sz="6600" dirty="0"/>
                <a:t>中的</a:t>
              </a:r>
              <a:r>
                <a:rPr lang="en-US" altLang="zh-CN" sz="6600" dirty="0" err="1"/>
                <a:t>fmt</a:t>
              </a:r>
              <a:r>
                <a:rPr lang="en-US" altLang="zh-CN" sz="6600" dirty="0"/>
                <a:t>-</a:t>
              </a:r>
              <a:r>
                <a:rPr lang="zh-CN" altLang="en-US" sz="6600" dirty="0"/>
                <a:t>中</a:t>
              </a:r>
              <a:r>
                <a:rPr lang="en-US" altLang="zh-CN" sz="6600" dirty="0" err="1"/>
                <a:t>printf</a:t>
              </a:r>
              <a:r>
                <a:rPr lang="zh-CN" altLang="en-US" sz="6600" dirty="0"/>
                <a:t>占位符</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4" name="图片 3">
            <a:extLst>
              <a:ext uri="{FF2B5EF4-FFF2-40B4-BE49-F238E27FC236}">
                <a16:creationId xmlns:a16="http://schemas.microsoft.com/office/drawing/2014/main" id="{440851F2-B733-4D15-B27C-AB7F74864809}"/>
              </a:ext>
            </a:extLst>
          </p:cNvPr>
          <p:cNvPicPr>
            <a:picLocks noChangeAspect="1"/>
          </p:cNvPicPr>
          <p:nvPr/>
        </p:nvPicPr>
        <p:blipFill>
          <a:blip r:embed="rId5"/>
          <a:stretch>
            <a:fillRect/>
          </a:stretch>
        </p:blipFill>
        <p:spPr>
          <a:xfrm>
            <a:off x="3551040" y="4049688"/>
            <a:ext cx="15059514" cy="6906770"/>
          </a:xfrm>
          <a:prstGeom prst="rect">
            <a:avLst/>
          </a:prstGeom>
        </p:spPr>
      </p:pic>
    </p:spTree>
    <p:extLst>
      <p:ext uri="{BB962C8B-B14F-4D97-AF65-F5344CB8AC3E}">
        <p14:creationId xmlns:p14="http://schemas.microsoft.com/office/powerpoint/2010/main" val="90135807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课程讲师</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p:cNvSpPr txBox="1"/>
          <p:nvPr/>
        </p:nvSpPr>
        <p:spPr>
          <a:xfrm>
            <a:off x="3334510" y="3671281"/>
            <a:ext cx="16816520" cy="1445260"/>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主讲老师：帅的不行的 </a:t>
            </a:r>
            <a:r>
              <a:rPr lang="en-US" altLang="zh-CN" sz="4800" dirty="0">
                <a:latin typeface="文泉驿微米黑" panose="020B0606030804020204" charset="-122"/>
                <a:ea typeface="文泉驿微米黑" panose="020B0606030804020204" charset="-122"/>
                <a:cs typeface="文泉驿微米黑" panose="020B0606030804020204" charset="-122"/>
              </a:rPr>
              <a:t>shineyork</a:t>
            </a:r>
            <a:r>
              <a:rPr lang="zh-CN" altLang="en-US" sz="4800" dirty="0">
                <a:latin typeface="文泉驿微米黑" panose="020B0606030804020204" charset="-122"/>
                <a:ea typeface="文泉驿微米黑" panose="020B0606030804020204" charset="-122"/>
                <a:cs typeface="文泉驿微米黑" panose="020B0606030804020204" charset="-122"/>
              </a:rPr>
              <a:t>老师</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000" dirty="0">
                <a:solidFill>
                  <a:srgbClr val="8ECABF"/>
                </a:solidFill>
                <a:latin typeface="文泉驿微米黑" panose="020B0606030804020204" charset="-122"/>
                <a:ea typeface="文泉驿微米黑" panose="020B0606030804020204" charset="-122"/>
                <a:cs typeface="文泉驿微米黑" panose="020B0606030804020204" charset="-122"/>
              </a:rPr>
              <a:t>（人见人爱、花见花开、车见车爆胎）</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18590" y="3898900"/>
            <a:ext cx="6337300" cy="6985000"/>
          </a:xfrm>
          <a:prstGeom prst="rect">
            <a:avLst/>
          </a:prstGeom>
        </p:spPr>
      </p:pic>
      <p:sp>
        <p:nvSpPr>
          <p:cNvPr id="7" name="文本框 6"/>
          <p:cNvSpPr txBox="1"/>
          <p:nvPr/>
        </p:nvSpPr>
        <p:spPr>
          <a:xfrm>
            <a:off x="3334510" y="6855470"/>
            <a:ext cx="9001000" cy="452310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技能：</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擅长诊治各种疑难杂症 </a:t>
            </a:r>
            <a:r>
              <a:rPr lang="en-US" altLang="zh-CN" sz="4000" dirty="0">
                <a:latin typeface="文泉驿微米黑" panose="020B0606030804020204" charset="-122"/>
                <a:ea typeface="文泉驿微米黑" panose="020B0606030804020204" charset="-122"/>
                <a:cs typeface="文泉驿微米黑" panose="020B0606030804020204" charset="-122"/>
              </a:rPr>
              <a:t>(</a:t>
            </a:r>
            <a:r>
              <a:rPr lang="zh-CN" altLang="en-US" sz="4000" dirty="0">
                <a:latin typeface="文泉驿微米黑" panose="020B0606030804020204" charset="-122"/>
                <a:ea typeface="文泉驿微米黑" panose="020B0606030804020204" charset="-122"/>
                <a:cs typeface="文泉驿微米黑" panose="020B0606030804020204" charset="-122"/>
              </a:rPr>
              <a:t>被动</a:t>
            </a:r>
            <a:r>
              <a:rPr lang="en-US" altLang="zh-CN" sz="4000" dirty="0">
                <a:latin typeface="文泉驿微米黑" panose="020B0606030804020204" charset="-122"/>
                <a:ea typeface="文泉驿微米黑" panose="020B0606030804020204" charset="-122"/>
                <a:cs typeface="文泉驿微米黑" panose="020B0606030804020204" charset="-122"/>
              </a:rPr>
              <a:t>,</a:t>
            </a:r>
            <a:r>
              <a:rPr lang="zh-CN" altLang="en-US" sz="4000" dirty="0">
                <a:latin typeface="文泉驿微米黑" panose="020B0606030804020204" charset="-122"/>
                <a:ea typeface="文泉驿微米黑" panose="020B0606030804020204" charset="-122"/>
                <a:cs typeface="文泉驿微米黑" panose="020B0606030804020204" charset="-122"/>
              </a:rPr>
              <a:t>触发条件限于软件类目</a:t>
            </a:r>
            <a:r>
              <a:rPr lang="en-US" altLang="zh-CN" sz="4000" dirty="0">
                <a:latin typeface="文泉驿微米黑" panose="020B0606030804020204" charset="-122"/>
                <a:ea typeface="文泉驿微米黑" panose="020B0606030804020204" charset="-122"/>
                <a:cs typeface="文泉驿微米黑" panose="020B0606030804020204" charset="-122"/>
              </a:rPr>
              <a:t>)</a:t>
            </a: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秋名山飘车党</a:t>
            </a:r>
            <a:r>
              <a:rPr lang="en-US" altLang="zh-CN" sz="4000" dirty="0">
                <a:latin typeface="文泉驿微米黑" panose="020B0606030804020204" charset="-122"/>
                <a:ea typeface="文泉驿微米黑" panose="020B0606030804020204" charset="-122"/>
                <a:cs typeface="文泉驿微米黑" panose="020B0606030804020204" charset="-122"/>
              </a:rPr>
              <a:t>(</a:t>
            </a:r>
            <a:r>
              <a:rPr lang="zh-CN" altLang="en-US" sz="4000" dirty="0">
                <a:latin typeface="文泉驿微米黑" panose="020B0606030804020204" charset="-122"/>
                <a:ea typeface="文泉驿微米黑" panose="020B0606030804020204" charset="-122"/>
                <a:cs typeface="文泉驿微米黑" panose="020B0606030804020204" charset="-122"/>
              </a:rPr>
              <a:t>主动释放，条件上课中</a:t>
            </a:r>
            <a:r>
              <a:rPr lang="en-US" altLang="zh-CN" sz="4000" dirty="0">
                <a:latin typeface="文泉驿微米黑" panose="020B0606030804020204" charset="-122"/>
                <a:ea typeface="文泉驿微米黑" panose="020B0606030804020204" charset="-122"/>
                <a:cs typeface="文泉驿微米黑" panose="020B0606030804020204" charset="-122"/>
              </a:rPr>
              <a:t>)</a:t>
            </a: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GO</a:t>
              </a:r>
              <a:r>
                <a:rPr lang="zh-CN" altLang="en-US" sz="6600" dirty="0"/>
                <a:t>中的</a:t>
              </a:r>
              <a:r>
                <a:rPr lang="en-US" altLang="zh-CN" sz="6600" dirty="0" err="1"/>
                <a:t>fmt</a:t>
              </a:r>
              <a:r>
                <a:rPr lang="en-US" altLang="zh-CN" sz="6600" dirty="0"/>
                <a:t>-</a:t>
              </a:r>
              <a:r>
                <a:rPr lang="zh-CN" altLang="en-US" sz="6600" dirty="0"/>
                <a:t>中</a:t>
              </a:r>
              <a:r>
                <a:rPr lang="en-US" altLang="zh-CN" sz="6600" dirty="0" err="1"/>
                <a:t>printf</a:t>
              </a:r>
              <a:r>
                <a:rPr lang="zh-CN" altLang="en-US" sz="6600" dirty="0"/>
                <a:t>占位符</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5" name="图片 4">
            <a:extLst>
              <a:ext uri="{FF2B5EF4-FFF2-40B4-BE49-F238E27FC236}">
                <a16:creationId xmlns:a16="http://schemas.microsoft.com/office/drawing/2014/main" id="{38DD5597-7866-4B09-834E-85F76A3D1C89}"/>
              </a:ext>
            </a:extLst>
          </p:cNvPr>
          <p:cNvPicPr>
            <a:picLocks noChangeAspect="1"/>
          </p:cNvPicPr>
          <p:nvPr/>
        </p:nvPicPr>
        <p:blipFill>
          <a:blip r:embed="rId5"/>
          <a:stretch>
            <a:fillRect/>
          </a:stretch>
        </p:blipFill>
        <p:spPr>
          <a:xfrm>
            <a:off x="3263008" y="3041576"/>
            <a:ext cx="15625736" cy="3847511"/>
          </a:xfrm>
          <a:prstGeom prst="rect">
            <a:avLst/>
          </a:prstGeom>
        </p:spPr>
      </p:pic>
      <p:pic>
        <p:nvPicPr>
          <p:cNvPr id="8" name="图片 7">
            <a:extLst>
              <a:ext uri="{FF2B5EF4-FFF2-40B4-BE49-F238E27FC236}">
                <a16:creationId xmlns:a16="http://schemas.microsoft.com/office/drawing/2014/main" id="{DB3DD589-FC37-4ECE-AC10-BCBD46CFBF1B}"/>
              </a:ext>
            </a:extLst>
          </p:cNvPr>
          <p:cNvPicPr>
            <a:picLocks noChangeAspect="1"/>
          </p:cNvPicPr>
          <p:nvPr/>
        </p:nvPicPr>
        <p:blipFill>
          <a:blip r:embed="rId6"/>
          <a:stretch>
            <a:fillRect/>
          </a:stretch>
        </p:blipFill>
        <p:spPr>
          <a:xfrm>
            <a:off x="3287044" y="7198052"/>
            <a:ext cx="15625736" cy="1290647"/>
          </a:xfrm>
          <a:prstGeom prst="rect">
            <a:avLst/>
          </a:prstGeom>
        </p:spPr>
      </p:pic>
      <p:pic>
        <p:nvPicPr>
          <p:cNvPr id="10" name="图片 9">
            <a:extLst>
              <a:ext uri="{FF2B5EF4-FFF2-40B4-BE49-F238E27FC236}">
                <a16:creationId xmlns:a16="http://schemas.microsoft.com/office/drawing/2014/main" id="{8117E73E-75E6-47E7-8B90-97A5C8B70FED}"/>
              </a:ext>
            </a:extLst>
          </p:cNvPr>
          <p:cNvPicPr>
            <a:picLocks noChangeAspect="1"/>
          </p:cNvPicPr>
          <p:nvPr/>
        </p:nvPicPr>
        <p:blipFill>
          <a:blip r:embed="rId7"/>
          <a:stretch>
            <a:fillRect/>
          </a:stretch>
        </p:blipFill>
        <p:spPr>
          <a:xfrm>
            <a:off x="3263008" y="8907523"/>
            <a:ext cx="15625736" cy="3533801"/>
          </a:xfrm>
          <a:prstGeom prst="rect">
            <a:avLst/>
          </a:prstGeom>
        </p:spPr>
      </p:pic>
    </p:spTree>
    <p:extLst>
      <p:ext uri="{BB962C8B-B14F-4D97-AF65-F5344CB8AC3E}">
        <p14:creationId xmlns:p14="http://schemas.microsoft.com/office/powerpoint/2010/main" val="31733260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GO</a:t>
              </a:r>
              <a:r>
                <a:rPr lang="zh-CN" altLang="en-US" sz="6600" dirty="0"/>
                <a:t>中的</a:t>
              </a:r>
              <a:r>
                <a:rPr lang="en-US" altLang="zh-CN" sz="6600" dirty="0" err="1"/>
                <a:t>fmt</a:t>
              </a:r>
              <a:r>
                <a:rPr lang="en-US" altLang="zh-CN" sz="6600" dirty="0"/>
                <a:t>-</a:t>
              </a:r>
              <a:r>
                <a:rPr lang="zh-CN" altLang="en-US" sz="6600" dirty="0"/>
                <a:t>中</a:t>
              </a:r>
              <a:r>
                <a:rPr lang="en-US" altLang="zh-CN" sz="6600" dirty="0" err="1"/>
                <a:t>printf</a:t>
              </a:r>
              <a:r>
                <a:rPr lang="zh-CN" altLang="en-US" sz="6600" dirty="0"/>
                <a:t>占位符</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4" name="图片 3">
            <a:extLst>
              <a:ext uri="{FF2B5EF4-FFF2-40B4-BE49-F238E27FC236}">
                <a16:creationId xmlns:a16="http://schemas.microsoft.com/office/drawing/2014/main" id="{6846D61E-C966-4152-8C21-61BB4B43BC5A}"/>
              </a:ext>
            </a:extLst>
          </p:cNvPr>
          <p:cNvPicPr>
            <a:picLocks noChangeAspect="1"/>
          </p:cNvPicPr>
          <p:nvPr/>
        </p:nvPicPr>
        <p:blipFill>
          <a:blip r:embed="rId5"/>
          <a:stretch>
            <a:fillRect/>
          </a:stretch>
        </p:blipFill>
        <p:spPr>
          <a:xfrm>
            <a:off x="2902968" y="3401616"/>
            <a:ext cx="18074008" cy="7952564"/>
          </a:xfrm>
          <a:prstGeom prst="rect">
            <a:avLst/>
          </a:prstGeom>
        </p:spPr>
      </p:pic>
    </p:spTree>
    <p:extLst>
      <p:ext uri="{BB962C8B-B14F-4D97-AF65-F5344CB8AC3E}">
        <p14:creationId xmlns:p14="http://schemas.microsoft.com/office/powerpoint/2010/main" val="109701984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GO</a:t>
              </a:r>
              <a:r>
                <a:rPr lang="zh-CN" altLang="en-US" sz="6600" dirty="0"/>
                <a:t>中的指针</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576280" y="3185592"/>
            <a:ext cx="19226136" cy="5262979"/>
          </a:xfrm>
          <a:prstGeom prst="rect">
            <a:avLst/>
          </a:prstGeom>
          <a:noFill/>
        </p:spPr>
        <p:txBody>
          <a:bodyPr wrap="square" rtlCol="0">
            <a:spAutoFit/>
          </a:bodyPr>
          <a:lstStyle/>
          <a:p>
            <a:r>
              <a:rPr lang="zh-CN" altLang="en-US" sz="4800" dirty="0"/>
              <a:t>区别于</a:t>
            </a:r>
            <a:r>
              <a:rPr lang="en-US" altLang="zh-CN" sz="4800" dirty="0"/>
              <a:t>C/C++</a:t>
            </a:r>
            <a:r>
              <a:rPr lang="zh-CN" altLang="en-US" sz="4800" dirty="0"/>
              <a:t>中的指针，</a:t>
            </a:r>
            <a:r>
              <a:rPr lang="en-US" altLang="zh-CN" sz="4800" dirty="0"/>
              <a:t>Go</a:t>
            </a:r>
            <a:r>
              <a:rPr lang="zh-CN" altLang="en-US" sz="4800" dirty="0"/>
              <a:t>语言中的指针不能进行偏移和运算，是安全指针。</a:t>
            </a:r>
          </a:p>
          <a:p>
            <a:endParaRPr lang="en-US" altLang="zh-CN" sz="4800" dirty="0"/>
          </a:p>
          <a:p>
            <a:r>
              <a:rPr lang="en-US" altLang="zh-CN" sz="4800" dirty="0"/>
              <a:t>&amp;  :   </a:t>
            </a:r>
            <a:r>
              <a:rPr lang="zh-CN" altLang="en-US" sz="4800" dirty="0"/>
              <a:t>取地址</a:t>
            </a:r>
            <a:endParaRPr lang="en-US" altLang="zh-CN" sz="4800" dirty="0"/>
          </a:p>
          <a:p>
            <a:endParaRPr lang="en-US" altLang="zh-CN" sz="4800" dirty="0"/>
          </a:p>
          <a:p>
            <a:endParaRPr lang="en-US" altLang="zh-CN" sz="4800" dirty="0"/>
          </a:p>
          <a:p>
            <a:r>
              <a:rPr lang="zh-CN" altLang="en-US" sz="4800" dirty="0"/>
              <a:t>*</a:t>
            </a:r>
            <a:r>
              <a:rPr lang="en-US" altLang="zh-CN" sz="4800" dirty="0"/>
              <a:t>   :   </a:t>
            </a:r>
            <a:r>
              <a:rPr lang="zh-CN" altLang="en-US" sz="4800" dirty="0"/>
              <a:t>根据地址取值</a:t>
            </a:r>
          </a:p>
        </p:txBody>
      </p:sp>
    </p:spTree>
    <p:extLst>
      <p:ext uri="{BB962C8B-B14F-4D97-AF65-F5344CB8AC3E}">
        <p14:creationId xmlns:p14="http://schemas.microsoft.com/office/powerpoint/2010/main" val="376274608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理解指针</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3" name="矩形: 圆角 2">
            <a:extLst>
              <a:ext uri="{FF2B5EF4-FFF2-40B4-BE49-F238E27FC236}">
                <a16:creationId xmlns:a16="http://schemas.microsoft.com/office/drawing/2014/main" id="{D3A6BF40-C7E2-4C85-9A20-F903962E88BA}"/>
              </a:ext>
            </a:extLst>
          </p:cNvPr>
          <p:cNvSpPr/>
          <p:nvPr/>
        </p:nvSpPr>
        <p:spPr>
          <a:xfrm>
            <a:off x="9023648" y="6783087"/>
            <a:ext cx="4536504" cy="151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a := “shineyork”</a:t>
            </a:r>
            <a:endParaRPr lang="zh-CN" altLang="en-US" sz="4000" dirty="0"/>
          </a:p>
        </p:txBody>
      </p:sp>
      <p:sp>
        <p:nvSpPr>
          <p:cNvPr id="9" name="文本框 8">
            <a:extLst>
              <a:ext uri="{FF2B5EF4-FFF2-40B4-BE49-F238E27FC236}">
                <a16:creationId xmlns:a16="http://schemas.microsoft.com/office/drawing/2014/main" id="{44EB058A-FD8E-4A63-985E-33ECEB0BA761}"/>
              </a:ext>
            </a:extLst>
          </p:cNvPr>
          <p:cNvSpPr txBox="1"/>
          <p:nvPr/>
        </p:nvSpPr>
        <p:spPr>
          <a:xfrm>
            <a:off x="2576280" y="3181291"/>
            <a:ext cx="19226136" cy="830997"/>
          </a:xfrm>
          <a:prstGeom prst="rect">
            <a:avLst/>
          </a:prstGeom>
          <a:noFill/>
        </p:spPr>
        <p:txBody>
          <a:bodyPr wrap="square" rtlCol="0">
            <a:spAutoFit/>
          </a:bodyPr>
          <a:lstStyle/>
          <a:p>
            <a:r>
              <a:rPr lang="zh-CN" altLang="en-US" sz="4800" dirty="0"/>
              <a:t>简单的一个变量赋值操作    </a:t>
            </a:r>
            <a:r>
              <a:rPr lang="en-US" altLang="zh-CN" sz="4800" dirty="0"/>
              <a:t>a := “shineyork”</a:t>
            </a:r>
            <a:endParaRPr lang="zh-CN" altLang="en-US" sz="4800" dirty="0"/>
          </a:p>
        </p:txBody>
      </p:sp>
      <p:sp>
        <p:nvSpPr>
          <p:cNvPr id="8" name="文本框 7">
            <a:extLst>
              <a:ext uri="{FF2B5EF4-FFF2-40B4-BE49-F238E27FC236}">
                <a16:creationId xmlns:a16="http://schemas.microsoft.com/office/drawing/2014/main" id="{A83E9B4B-D345-4901-A240-5B629000D2C4}"/>
              </a:ext>
            </a:extLst>
          </p:cNvPr>
          <p:cNvSpPr txBox="1"/>
          <p:nvPr/>
        </p:nvSpPr>
        <p:spPr>
          <a:xfrm>
            <a:off x="14928304" y="3247188"/>
            <a:ext cx="6480720" cy="2308324"/>
          </a:xfrm>
          <a:prstGeom prst="rect">
            <a:avLst/>
          </a:prstGeom>
          <a:noFill/>
        </p:spPr>
        <p:txBody>
          <a:bodyPr wrap="square" rtlCol="0">
            <a:spAutoFit/>
          </a:bodyPr>
          <a:lstStyle/>
          <a:p>
            <a:r>
              <a:rPr lang="zh-CN" altLang="en-US" sz="4800" dirty="0"/>
              <a:t>其中 </a:t>
            </a:r>
            <a:r>
              <a:rPr lang="en-US" altLang="zh-CN" sz="4800" dirty="0"/>
              <a:t>“shineyork”</a:t>
            </a:r>
            <a:r>
              <a:rPr lang="zh-CN" altLang="en-US" sz="4800" dirty="0"/>
              <a:t>就是内容会存储在内存中</a:t>
            </a:r>
            <a:r>
              <a:rPr lang="en-US" altLang="zh-CN" sz="4800" dirty="0"/>
              <a:t>a </a:t>
            </a:r>
            <a:r>
              <a:rPr lang="zh-CN" altLang="en-US" sz="4800" dirty="0"/>
              <a:t>会得到存储的地址</a:t>
            </a:r>
          </a:p>
        </p:txBody>
      </p:sp>
      <p:sp>
        <p:nvSpPr>
          <p:cNvPr id="4" name="矩形: 圆角 3">
            <a:extLst>
              <a:ext uri="{FF2B5EF4-FFF2-40B4-BE49-F238E27FC236}">
                <a16:creationId xmlns:a16="http://schemas.microsoft.com/office/drawing/2014/main" id="{EFBF2D2C-6046-4C05-8FDB-587E9CE03838}"/>
              </a:ext>
            </a:extLst>
          </p:cNvPr>
          <p:cNvSpPr/>
          <p:nvPr/>
        </p:nvSpPr>
        <p:spPr>
          <a:xfrm>
            <a:off x="16224448" y="6589077"/>
            <a:ext cx="5577968" cy="6292060"/>
          </a:xfrm>
          <a:prstGeom prst="roundRect">
            <a:avLst>
              <a:gd name="adj" fmla="val 812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2EA0A9C-5A4B-4BFE-B047-876FF5BB3A17}"/>
              </a:ext>
            </a:extLst>
          </p:cNvPr>
          <p:cNvSpPr txBox="1"/>
          <p:nvPr/>
        </p:nvSpPr>
        <p:spPr>
          <a:xfrm>
            <a:off x="18384688" y="6875140"/>
            <a:ext cx="1584176" cy="830997"/>
          </a:xfrm>
          <a:prstGeom prst="rect">
            <a:avLst/>
          </a:prstGeom>
          <a:noFill/>
        </p:spPr>
        <p:txBody>
          <a:bodyPr wrap="square" rtlCol="0">
            <a:spAutoFit/>
          </a:bodyPr>
          <a:lstStyle/>
          <a:p>
            <a:r>
              <a:rPr lang="zh-CN" altLang="en-US" sz="4800" dirty="0"/>
              <a:t>内存</a:t>
            </a:r>
          </a:p>
        </p:txBody>
      </p:sp>
      <p:sp>
        <p:nvSpPr>
          <p:cNvPr id="5" name="矩形: 圆角 4">
            <a:extLst>
              <a:ext uri="{FF2B5EF4-FFF2-40B4-BE49-F238E27FC236}">
                <a16:creationId xmlns:a16="http://schemas.microsoft.com/office/drawing/2014/main" id="{6824AC9A-0EB8-4EFC-AD0B-DA563510E221}"/>
              </a:ext>
            </a:extLst>
          </p:cNvPr>
          <p:cNvSpPr/>
          <p:nvPr/>
        </p:nvSpPr>
        <p:spPr>
          <a:xfrm>
            <a:off x="10607824" y="4500035"/>
            <a:ext cx="2952328" cy="134985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4400" dirty="0"/>
              <a:t>“shineyork”</a:t>
            </a:r>
            <a:endParaRPr lang="zh-CN" altLang="en-US" sz="4400" dirty="0"/>
          </a:p>
        </p:txBody>
      </p:sp>
      <p:sp>
        <p:nvSpPr>
          <p:cNvPr id="7" name="矩形: 圆角 6">
            <a:extLst>
              <a:ext uri="{FF2B5EF4-FFF2-40B4-BE49-F238E27FC236}">
                <a16:creationId xmlns:a16="http://schemas.microsoft.com/office/drawing/2014/main" id="{BDDE791C-6477-483F-BB53-4D7C0CC3759D}"/>
              </a:ext>
            </a:extLst>
          </p:cNvPr>
          <p:cNvSpPr/>
          <p:nvPr/>
        </p:nvSpPr>
        <p:spPr>
          <a:xfrm>
            <a:off x="8575626" y="4500035"/>
            <a:ext cx="1794520" cy="13498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4800" dirty="0"/>
              <a:t>a</a:t>
            </a:r>
            <a:endParaRPr lang="zh-CN" altLang="en-US" sz="4800" dirty="0"/>
          </a:p>
        </p:txBody>
      </p:sp>
      <p:sp>
        <p:nvSpPr>
          <p:cNvPr id="15" name="矩形: 圆角 14">
            <a:extLst>
              <a:ext uri="{FF2B5EF4-FFF2-40B4-BE49-F238E27FC236}">
                <a16:creationId xmlns:a16="http://schemas.microsoft.com/office/drawing/2014/main" id="{BC856828-3032-41F4-9F69-FDDD0C836B5B}"/>
              </a:ext>
            </a:extLst>
          </p:cNvPr>
          <p:cNvSpPr/>
          <p:nvPr/>
        </p:nvSpPr>
        <p:spPr>
          <a:xfrm>
            <a:off x="7268655" y="9228453"/>
            <a:ext cx="4408462" cy="134985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4800" dirty="0"/>
              <a:t>0xc00001a078</a:t>
            </a:r>
            <a:endParaRPr lang="zh-CN" altLang="en-US" sz="4800" dirty="0"/>
          </a:p>
        </p:txBody>
      </p:sp>
      <p:sp>
        <p:nvSpPr>
          <p:cNvPr id="11" name="箭头: 左 10">
            <a:extLst>
              <a:ext uri="{FF2B5EF4-FFF2-40B4-BE49-F238E27FC236}">
                <a16:creationId xmlns:a16="http://schemas.microsoft.com/office/drawing/2014/main" id="{915381EA-C4B5-4777-AF32-8CA1F8480EFF}"/>
              </a:ext>
            </a:extLst>
          </p:cNvPr>
          <p:cNvSpPr/>
          <p:nvPr/>
        </p:nvSpPr>
        <p:spPr>
          <a:xfrm>
            <a:off x="12192000" y="9354725"/>
            <a:ext cx="4608512" cy="115212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箭头: 左 16">
            <a:extLst>
              <a:ext uri="{FF2B5EF4-FFF2-40B4-BE49-F238E27FC236}">
                <a16:creationId xmlns:a16="http://schemas.microsoft.com/office/drawing/2014/main" id="{E57C1462-C1AB-4DCC-A289-B1E718C9369D}"/>
              </a:ext>
            </a:extLst>
          </p:cNvPr>
          <p:cNvSpPr/>
          <p:nvPr/>
        </p:nvSpPr>
        <p:spPr>
          <a:xfrm rot="16200000">
            <a:off x="7995633" y="6963106"/>
            <a:ext cx="2954507" cy="1152128"/>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6F93F0AE-0EB5-4A37-AA8C-17E15EBC012A}"/>
              </a:ext>
            </a:extLst>
          </p:cNvPr>
          <p:cNvSpPr/>
          <p:nvPr/>
        </p:nvSpPr>
        <p:spPr>
          <a:xfrm>
            <a:off x="2576280" y="4518129"/>
            <a:ext cx="1614475" cy="13498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4400" dirty="0"/>
              <a:t>&amp;a</a:t>
            </a:r>
            <a:endParaRPr lang="zh-CN" altLang="en-US" sz="4400" dirty="0"/>
          </a:p>
        </p:txBody>
      </p:sp>
      <p:sp>
        <p:nvSpPr>
          <p:cNvPr id="20" name="矩形: 圆角 19">
            <a:extLst>
              <a:ext uri="{FF2B5EF4-FFF2-40B4-BE49-F238E27FC236}">
                <a16:creationId xmlns:a16="http://schemas.microsoft.com/office/drawing/2014/main" id="{A7963B25-9C50-4FE0-8315-534A029D5C43}"/>
              </a:ext>
            </a:extLst>
          </p:cNvPr>
          <p:cNvSpPr/>
          <p:nvPr/>
        </p:nvSpPr>
        <p:spPr>
          <a:xfrm>
            <a:off x="2576280" y="9156999"/>
            <a:ext cx="1614475" cy="134985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4400" dirty="0"/>
              <a:t>*a</a:t>
            </a:r>
            <a:endParaRPr lang="zh-CN" altLang="en-US" sz="4400" dirty="0"/>
          </a:p>
        </p:txBody>
      </p:sp>
      <p:sp>
        <p:nvSpPr>
          <p:cNvPr id="16" name="箭头: 右 15">
            <a:extLst>
              <a:ext uri="{FF2B5EF4-FFF2-40B4-BE49-F238E27FC236}">
                <a16:creationId xmlns:a16="http://schemas.microsoft.com/office/drawing/2014/main" id="{CC598A17-F827-4C54-8694-095216038167}"/>
              </a:ext>
            </a:extLst>
          </p:cNvPr>
          <p:cNvSpPr/>
          <p:nvPr/>
        </p:nvSpPr>
        <p:spPr>
          <a:xfrm>
            <a:off x="4705638" y="9414236"/>
            <a:ext cx="12094873" cy="110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97630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0625E-6 -2.77778E-6 L -0.0015 -0.19143 " pathEditMode="relative" rAng="0" ptsTypes="AA">
                                      <p:cBhvr>
                                        <p:cTn id="6" dur="2000" fill="hold"/>
                                        <p:tgtEl>
                                          <p:spTgt spid="3"/>
                                        </p:tgtEl>
                                        <p:attrNameLst>
                                          <p:attrName>ppt_x</p:attrName>
                                          <p:attrName>ppt_y</p:attrName>
                                        </p:attrNameLst>
                                      </p:cBhvr>
                                      <p:rCtr x="-78" y="-9572"/>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6" presetClass="path" presetSubtype="0" accel="50000" decel="50000" fill="hold" grpId="1" nodeType="clickEffect">
                                  <p:stCondLst>
                                    <p:cond delay="0"/>
                                  </p:stCondLst>
                                  <p:childTnLst>
                                    <p:animMotion origin="layout" path="M -2.91667E-6 -4.81481E-6 L -2.91667E-6 0.17142 C -2.91667E-6 0.24838 0.07617 0.34318 0.13802 0.34318 L 0.27611 0.34318 " pathEditMode="relative" rAng="0" ptsTypes="AAAA">
                                      <p:cBhvr>
                                        <p:cTn id="28" dur="2000" fill="hold"/>
                                        <p:tgtEl>
                                          <p:spTgt spid="5"/>
                                        </p:tgtEl>
                                        <p:attrNameLst>
                                          <p:attrName>ppt_x</p:attrName>
                                          <p:attrName>ppt_y</p:attrName>
                                        </p:attrNameLst>
                                      </p:cBhvr>
                                      <p:rCtr x="13802" y="17153"/>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randombar(horizontal)">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path" presetSubtype="0" accel="50000" decel="50000" fill="hold" grpId="1" nodeType="clickEffect">
                                  <p:stCondLst>
                                    <p:cond delay="0"/>
                                  </p:stCondLst>
                                  <p:childTnLst>
                                    <p:animMotion origin="layout" path="M 3.4375E-6 -7.40741E-7 L -0.04519 -7.40741E-7 C -0.0655 -7.40741E-7 -0.09037 -0.09618 -0.09037 -0.17396 L -0.09037 -0.34792 " pathEditMode="relative" rAng="0" ptsTypes="AAAA">
                                      <p:cBhvr>
                                        <p:cTn id="64" dur="2000" fill="hold"/>
                                        <p:tgtEl>
                                          <p:spTgt spid="15"/>
                                        </p:tgtEl>
                                        <p:attrNameLst>
                                          <p:attrName>ppt_x</p:attrName>
                                          <p:attrName>ppt_y</p:attrName>
                                        </p:attrNameLst>
                                      </p:cBhvr>
                                      <p:rCtr x="-4518" y="-17396"/>
                                    </p:animMotion>
                                  </p:childTnLst>
                                </p:cTn>
                              </p:par>
                              <p:par>
                                <p:cTn id="65" presetID="1" presetClass="exit" presetSubtype="0" fill="hold" grpId="1"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p:bldP spid="4" grpId="0" animBg="1"/>
      <p:bldP spid="10" grpId="0"/>
      <p:bldP spid="5" grpId="0" animBg="1"/>
      <p:bldP spid="5" grpId="1" animBg="1"/>
      <p:bldP spid="7" grpId="0" animBg="1"/>
      <p:bldP spid="7" grpId="1" animBg="1"/>
      <p:bldP spid="15" grpId="0" animBg="1"/>
      <p:bldP spid="15" grpId="1" animBg="1"/>
      <p:bldP spid="11" grpId="0" animBg="1"/>
      <p:bldP spid="11" grpId="1" animBg="1"/>
      <p:bldP spid="17" grpId="0" animBg="1"/>
      <p:bldP spid="17" grpId="1" animBg="1"/>
      <p:bldP spid="14" grpId="0" animBg="1"/>
      <p:bldP spid="20"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注意空指针</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576280" y="3185592"/>
            <a:ext cx="19226136" cy="6001643"/>
          </a:xfrm>
          <a:prstGeom prst="rect">
            <a:avLst/>
          </a:prstGeom>
          <a:noFill/>
        </p:spPr>
        <p:txBody>
          <a:bodyPr wrap="square" rtlCol="0">
            <a:spAutoFit/>
          </a:bodyPr>
          <a:lstStyle/>
          <a:p>
            <a:r>
              <a:rPr lang="zh-CN" altLang="en-US" sz="4800" dirty="0"/>
              <a:t>当一个指针被定义后没有分配到任何变量时，它的值为 </a:t>
            </a:r>
            <a:r>
              <a:rPr lang="en-US" altLang="zh-CN" sz="4800" dirty="0"/>
              <a:t>nil</a:t>
            </a:r>
          </a:p>
          <a:p>
            <a:endParaRPr lang="en-US" altLang="zh-CN" sz="4800" dirty="0"/>
          </a:p>
          <a:p>
            <a:endParaRPr lang="en-US" altLang="zh-CN" sz="4800" dirty="0"/>
          </a:p>
          <a:p>
            <a:pPr lvl="2"/>
            <a:r>
              <a:rPr lang="en-US" altLang="zh-CN" sz="4800" dirty="0"/>
              <a:t>var p *string</a:t>
            </a:r>
          </a:p>
          <a:p>
            <a:pPr lvl="2"/>
            <a:endParaRPr lang="en-US" altLang="zh-CN" sz="4800" dirty="0"/>
          </a:p>
          <a:p>
            <a:pPr lvl="2"/>
            <a:r>
              <a:rPr lang="en-US" altLang="zh-CN" sz="4800" dirty="0" err="1"/>
              <a:t>fmt.Println</a:t>
            </a:r>
            <a:r>
              <a:rPr lang="en-US" altLang="zh-CN" sz="4800" dirty="0"/>
              <a:t>(p)</a:t>
            </a:r>
          </a:p>
          <a:p>
            <a:pPr lvl="2"/>
            <a:endParaRPr lang="en-US" altLang="zh-CN" sz="4800" dirty="0"/>
          </a:p>
          <a:p>
            <a:pPr lvl="2"/>
            <a:r>
              <a:rPr lang="en-US" altLang="zh-CN" sz="4800" dirty="0" err="1"/>
              <a:t>fmt.Printf</a:t>
            </a:r>
            <a:r>
              <a:rPr lang="en-US" altLang="zh-CN" sz="4800" dirty="0"/>
              <a:t>("p</a:t>
            </a:r>
            <a:r>
              <a:rPr lang="zh-CN" altLang="en-US" sz="4800" dirty="0"/>
              <a:t>的值是</a:t>
            </a:r>
            <a:r>
              <a:rPr lang="en-US" altLang="zh-CN" sz="4800" dirty="0"/>
              <a:t>%v\n", p)</a:t>
            </a:r>
            <a:endParaRPr lang="zh-CN" altLang="en-US" sz="4800" dirty="0"/>
          </a:p>
        </p:txBody>
      </p:sp>
    </p:spTree>
    <p:extLst>
      <p:ext uri="{BB962C8B-B14F-4D97-AF65-F5344CB8AC3E}">
        <p14:creationId xmlns:p14="http://schemas.microsoft.com/office/powerpoint/2010/main" val="421437135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71"/>
        <p:cNvGrpSpPr/>
        <p:nvPr/>
      </p:nvGrpSpPr>
      <p:grpSpPr>
        <a:xfrm>
          <a:off x="0" y="0"/>
          <a:ext cx="0" cy="0"/>
          <a:chOff x="0" y="0"/>
          <a:chExt cx="0" cy="0"/>
        </a:xfrm>
      </p:grpSpPr>
      <p:grpSp>
        <p:nvGrpSpPr>
          <p:cNvPr id="572" name="Group 572"/>
          <p:cNvGrpSpPr/>
          <p:nvPr/>
        </p:nvGrpSpPr>
        <p:grpSpPr>
          <a:xfrm>
            <a:off x="0" y="0"/>
            <a:ext cx="24384000" cy="13716000"/>
            <a:chOff x="0" y="0"/>
            <a:chExt cx="24384000" cy="13716000"/>
          </a:xfrm>
        </p:grpSpPr>
      </p:grpSp>
      <p:grpSp>
        <p:nvGrpSpPr>
          <p:cNvPr id="574" name="Group 574"/>
          <p:cNvGrpSpPr/>
          <p:nvPr/>
        </p:nvGrpSpPr>
        <p:grpSpPr>
          <a:xfrm>
            <a:off x="9383688" y="6178137"/>
            <a:ext cx="13068300" cy="1348446"/>
            <a:chOff x="-110359" y="882923"/>
            <a:chExt cx="13068300" cy="1348446"/>
          </a:xfrm>
        </p:grpSpPr>
        <p:sp>
          <p:nvSpPr>
            <p:cNvPr id="2" name="text 574"/>
            <p:cNvSpPr/>
            <p:nvPr/>
          </p:nvSpPr>
          <p:spPr>
            <a:xfrm>
              <a:off x="-110359" y="882923"/>
              <a:ext cx="13068300" cy="1348446"/>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8800" spc="660" dirty="0"/>
                <a:t>流程控制</a:t>
              </a:r>
              <a:endParaRPr lang="zh-CN" altLang="zh-CN" sz="8800" spc="660" dirty="0"/>
            </a:p>
          </p:txBody>
        </p:sp>
      </p:grpSp>
      <p:grpSp>
        <p:nvGrpSpPr>
          <p:cNvPr id="575" name="Group 575"/>
          <p:cNvGrpSpPr/>
          <p:nvPr/>
        </p:nvGrpSpPr>
        <p:grpSpPr>
          <a:xfrm>
            <a:off x="6543401" y="6014161"/>
            <a:ext cx="1676400" cy="1676400"/>
            <a:chOff x="-2868991" y="-978621"/>
            <a:chExt cx="1676400" cy="1676400"/>
          </a:xfrm>
        </p:grpSpPr>
        <p:grpSp>
          <p:nvGrpSpPr>
            <p:cNvPr id="576" name="Group 576"/>
            <p:cNvGrpSpPr/>
            <p:nvPr/>
          </p:nvGrpSpPr>
          <p:grpSpPr>
            <a:xfrm>
              <a:off x="-2868991" y="-978621"/>
              <a:ext cx="1676400" cy="1676400"/>
              <a:chOff x="-2868991" y="-978621"/>
              <a:chExt cx="1676400" cy="1676400"/>
            </a:xfrm>
          </p:grpSpPr>
          <p:sp>
            <p:nvSpPr>
              <p:cNvPr id="600" name="graph 600"/>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sp>
            <p:nvSpPr>
              <p:cNvPr id="599" name="graph 599"/>
              <p:cNvSpPr/>
              <p:nvPr/>
            </p:nvSpPr>
            <p:spPr>
              <a:xfrm>
                <a:off x="-2526091" y="-559522"/>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543641" y="826663"/>
                    </a:moveTo>
                    <a:lnTo>
                      <a:pt x="543641" y="733546"/>
                    </a:lnTo>
                    <a:cubicBezTo>
                      <a:pt x="559399" y="688863"/>
                      <a:pt x="581680" y="644911"/>
                      <a:pt x="610605" y="601812"/>
                    </a:cubicBezTo>
                    <a:cubicBezTo>
                      <a:pt x="639531" y="558591"/>
                      <a:pt x="678164" y="512338"/>
                      <a:pt x="726612" y="463052"/>
                    </a:cubicBezTo>
                    <a:cubicBezTo>
                      <a:pt x="784753" y="403677"/>
                      <a:pt x="823188" y="357789"/>
                      <a:pt x="841811" y="325495"/>
                    </a:cubicBezTo>
                    <a:cubicBezTo>
                      <a:pt x="860541" y="293080"/>
                      <a:pt x="869944" y="261640"/>
                      <a:pt x="869944" y="231282"/>
                    </a:cubicBezTo>
                    <a:cubicBezTo>
                      <a:pt x="869944" y="191947"/>
                      <a:pt x="860938" y="161589"/>
                      <a:pt x="843000" y="140223"/>
                    </a:cubicBezTo>
                    <a:cubicBezTo>
                      <a:pt x="825078" y="118734"/>
                      <a:pt x="799810" y="108051"/>
                      <a:pt x="767120" y="108051"/>
                    </a:cubicBezTo>
                    <a:cubicBezTo>
                      <a:pt x="704225" y="108051"/>
                      <a:pt x="668456" y="149580"/>
                      <a:pt x="659648" y="232379"/>
                    </a:cubicBezTo>
                    <a:lnTo>
                      <a:pt x="550285" y="223144"/>
                    </a:lnTo>
                    <a:cubicBezTo>
                      <a:pt x="556915" y="152979"/>
                      <a:pt x="578815" y="98221"/>
                      <a:pt x="616061" y="59009"/>
                    </a:cubicBezTo>
                    <a:cubicBezTo>
                      <a:pt x="653308" y="19674"/>
                      <a:pt x="702838" y="0"/>
                      <a:pt x="764743" y="0"/>
                    </a:cubicBezTo>
                    <a:cubicBezTo>
                      <a:pt x="832698" y="0"/>
                      <a:pt x="885504" y="19796"/>
                      <a:pt x="923437" y="59253"/>
                    </a:cubicBezTo>
                    <a:cubicBezTo>
                      <a:pt x="961278" y="98831"/>
                      <a:pt x="980206" y="154548"/>
                      <a:pt x="980206" y="226664"/>
                    </a:cubicBezTo>
                    <a:cubicBezTo>
                      <a:pt x="980206" y="260543"/>
                      <a:pt x="974857" y="292227"/>
                      <a:pt x="963960" y="321731"/>
                    </a:cubicBezTo>
                    <a:cubicBezTo>
                      <a:pt x="953155" y="351236"/>
                      <a:pt x="937503" y="380253"/>
                      <a:pt x="917097" y="409026"/>
                    </a:cubicBezTo>
                    <a:cubicBezTo>
                      <a:pt x="896599" y="437677"/>
                      <a:pt x="863315" y="474832"/>
                      <a:pt x="817153" y="520232"/>
                    </a:cubicBezTo>
                    <a:cubicBezTo>
                      <a:pt x="736610" y="598535"/>
                      <a:pt x="686485" y="663488"/>
                      <a:pt x="666673" y="715091"/>
                    </a:cubicBezTo>
                    <a:lnTo>
                      <a:pt x="990600" y="715091"/>
                    </a:lnTo>
                    <a:lnTo>
                      <a:pt x="990600" y="826663"/>
                    </a:lnTo>
                    <a:cubicBezTo>
                      <a:pt x="990600" y="826663"/>
                      <a:pt x="543641" y="826663"/>
                      <a:pt x="543641" y="826663"/>
                    </a:cubicBezTo>
                    <a:close/>
                    <a:moveTo>
                      <a:pt x="347014" y="419100"/>
                    </a:moveTo>
                    <a:cubicBezTo>
                      <a:pt x="347014" y="343220"/>
                      <a:pt x="343052" y="282519"/>
                      <a:pt x="335219" y="236982"/>
                    </a:cubicBezTo>
                    <a:cubicBezTo>
                      <a:pt x="327294" y="191582"/>
                      <a:pt x="315010" y="158191"/>
                      <a:pt x="298170" y="136946"/>
                    </a:cubicBezTo>
                    <a:cubicBezTo>
                      <a:pt x="281330" y="115824"/>
                      <a:pt x="258546" y="105262"/>
                      <a:pt x="229621" y="105262"/>
                    </a:cubicBezTo>
                    <a:cubicBezTo>
                      <a:pt x="185547" y="105262"/>
                      <a:pt x="154442" y="129174"/>
                      <a:pt x="136215" y="177134"/>
                    </a:cubicBezTo>
                    <a:cubicBezTo>
                      <a:pt x="117988" y="225216"/>
                      <a:pt x="108874" y="305821"/>
                      <a:pt x="108874" y="419100"/>
                    </a:cubicBezTo>
                    <a:cubicBezTo>
                      <a:pt x="108874" y="528614"/>
                      <a:pt x="118186" y="608136"/>
                      <a:pt x="136702" y="657910"/>
                    </a:cubicBezTo>
                    <a:cubicBezTo>
                      <a:pt x="155234" y="707562"/>
                      <a:pt x="185547" y="732449"/>
                      <a:pt x="227746" y="732449"/>
                    </a:cubicBezTo>
                    <a:cubicBezTo>
                      <a:pt x="269153" y="732449"/>
                      <a:pt x="299450" y="707196"/>
                      <a:pt x="318485" y="656691"/>
                    </a:cubicBezTo>
                    <a:cubicBezTo>
                      <a:pt x="337505" y="606186"/>
                      <a:pt x="347014" y="527029"/>
                      <a:pt x="347014" y="419100"/>
                    </a:cubicBezTo>
                    <a:close/>
                    <a:moveTo>
                      <a:pt x="456377" y="419100"/>
                    </a:moveTo>
                    <a:cubicBezTo>
                      <a:pt x="456377" y="555924"/>
                      <a:pt x="437159" y="659968"/>
                      <a:pt x="398617" y="731245"/>
                    </a:cubicBezTo>
                    <a:cubicBezTo>
                      <a:pt x="360090" y="802629"/>
                      <a:pt x="302834" y="838200"/>
                      <a:pt x="226755" y="838200"/>
                    </a:cubicBezTo>
                    <a:cubicBezTo>
                      <a:pt x="75590" y="838200"/>
                      <a:pt x="0" y="698586"/>
                      <a:pt x="0" y="419100"/>
                    </a:cubicBezTo>
                    <a:cubicBezTo>
                      <a:pt x="0" y="322341"/>
                      <a:pt x="8427" y="243184"/>
                      <a:pt x="25267" y="181508"/>
                    </a:cubicBezTo>
                    <a:cubicBezTo>
                      <a:pt x="42001" y="119832"/>
                      <a:pt x="66766" y="74173"/>
                      <a:pt x="99456" y="44561"/>
                    </a:cubicBezTo>
                    <a:cubicBezTo>
                      <a:pt x="132146" y="14813"/>
                      <a:pt x="175534" y="0"/>
                      <a:pt x="229621" y="0"/>
                    </a:cubicBezTo>
                    <a:cubicBezTo>
                      <a:pt x="306598" y="0"/>
                      <a:pt x="363656" y="34350"/>
                      <a:pt x="400705" y="102961"/>
                    </a:cubicBezTo>
                    <a:cubicBezTo>
                      <a:pt x="437845" y="171556"/>
                      <a:pt x="456377" y="276926"/>
                      <a:pt x="456377" y="419100"/>
                    </a:cubicBezTo>
                    <a:close/>
                  </a:path>
                </a:pathLst>
              </a:custGeom>
              <a:solidFill>
                <a:srgbClr val="FFFFFF">
                  <a:alpha val="100000"/>
                </a:srgbClr>
              </a:solidFill>
            </p:spPr>
            <p:txBody>
              <a:bodyPr lIns="0" tIns="0" rIns="0" bIns="0" anchor="ctr"/>
              <a:lstStyle/>
              <a:p>
                <a:pPr lvl="0">
                  <a:defRPr sz="2400"/>
                </a:pPr>
                <a:endParaRPr/>
              </a:p>
            </p:txBody>
          </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流程控制</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576280" y="3487846"/>
            <a:ext cx="19226136" cy="6740307"/>
          </a:xfrm>
          <a:prstGeom prst="rect">
            <a:avLst/>
          </a:prstGeom>
          <a:noFill/>
        </p:spPr>
        <p:txBody>
          <a:bodyPr wrap="square" rtlCol="0">
            <a:spAutoFit/>
          </a:bodyPr>
          <a:lstStyle/>
          <a:p>
            <a:r>
              <a:rPr lang="zh-CN" altLang="en-US" sz="4800" dirty="0"/>
              <a:t>如果：</a:t>
            </a:r>
            <a:r>
              <a:rPr lang="en-US" altLang="zh-CN" sz="4800" dirty="0"/>
              <a:t>if-else</a:t>
            </a:r>
          </a:p>
          <a:p>
            <a:endParaRPr lang="en-US" altLang="zh-CN" sz="4800" dirty="0"/>
          </a:p>
          <a:p>
            <a:r>
              <a:rPr lang="zh-CN" altLang="en-US" sz="4800" dirty="0"/>
              <a:t>选择：</a:t>
            </a:r>
            <a:r>
              <a:rPr lang="en-US" altLang="zh-CN" sz="4800" dirty="0"/>
              <a:t>Switch</a:t>
            </a:r>
          </a:p>
          <a:p>
            <a:endParaRPr lang="en-US" altLang="zh-CN" sz="4800" dirty="0"/>
          </a:p>
          <a:p>
            <a:r>
              <a:rPr lang="zh-CN" altLang="en-US" sz="4800" dirty="0"/>
              <a:t>循环：</a:t>
            </a:r>
            <a:r>
              <a:rPr lang="en-US" altLang="zh-CN" sz="4800" dirty="0"/>
              <a:t>for</a:t>
            </a:r>
          </a:p>
          <a:p>
            <a:endParaRPr lang="en-US" altLang="zh-CN" sz="4800" dirty="0"/>
          </a:p>
          <a:p>
            <a:r>
              <a:rPr lang="zh-CN" altLang="en-US" sz="4800"/>
              <a:t>结束与</a:t>
            </a:r>
            <a:r>
              <a:rPr lang="zh-CN" altLang="en-US" sz="4800" dirty="0"/>
              <a:t>跳过：</a:t>
            </a:r>
            <a:r>
              <a:rPr lang="en-US" altLang="zh-CN" sz="4800" dirty="0"/>
              <a:t>break  - continue </a:t>
            </a:r>
          </a:p>
          <a:p>
            <a:endParaRPr lang="en-US" altLang="zh-CN" sz="4800" dirty="0"/>
          </a:p>
          <a:p>
            <a:r>
              <a:rPr lang="zh-CN" altLang="en-US" sz="4800" dirty="0"/>
              <a:t>跳转：</a:t>
            </a:r>
            <a:r>
              <a:rPr lang="en-US" altLang="zh-CN" sz="4800" dirty="0" err="1"/>
              <a:t>goto</a:t>
            </a:r>
            <a:endParaRPr lang="en-US" altLang="zh-CN" sz="4800" dirty="0"/>
          </a:p>
        </p:txBody>
      </p:sp>
    </p:spTree>
    <p:extLst>
      <p:ext uri="{BB962C8B-B14F-4D97-AF65-F5344CB8AC3E}">
        <p14:creationId xmlns:p14="http://schemas.microsoft.com/office/powerpoint/2010/main" val="3055783956"/>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81"/>
        <p:cNvGrpSpPr/>
        <p:nvPr/>
      </p:nvGrpSpPr>
      <p:grpSpPr>
        <a:xfrm>
          <a:off x="0" y="0"/>
          <a:ext cx="0" cy="0"/>
          <a:chOff x="0" y="0"/>
          <a:chExt cx="0" cy="0"/>
        </a:xfrm>
      </p:grpSpPr>
      <p:grpSp>
        <p:nvGrpSpPr>
          <p:cNvPr id="582" name="Group 582"/>
          <p:cNvGrpSpPr/>
          <p:nvPr/>
        </p:nvGrpSpPr>
        <p:grpSpPr>
          <a:xfrm>
            <a:off x="0" y="0"/>
            <a:ext cx="24384000" cy="13716000"/>
            <a:chOff x="0" y="0"/>
            <a:chExt cx="24384000" cy="13716000"/>
          </a:xfrm>
        </p:grpSpPr>
      </p:grpSp>
      <p:grpSp>
        <p:nvGrpSpPr>
          <p:cNvPr id="584" name="Group 584"/>
          <p:cNvGrpSpPr/>
          <p:nvPr/>
        </p:nvGrpSpPr>
        <p:grpSpPr>
          <a:xfrm>
            <a:off x="9383688" y="6178137"/>
            <a:ext cx="13068300" cy="1348446"/>
            <a:chOff x="-110359" y="882923"/>
            <a:chExt cx="13068300" cy="1348446"/>
          </a:xfrm>
        </p:grpSpPr>
        <p:sp>
          <p:nvSpPr>
            <p:cNvPr id="2" name="text 584"/>
            <p:cNvSpPr/>
            <p:nvPr/>
          </p:nvSpPr>
          <p:spPr>
            <a:xfrm>
              <a:off x="-110359" y="882923"/>
              <a:ext cx="13068300" cy="1348446"/>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8800" dirty="0"/>
                <a:t>数组与切片</a:t>
              </a:r>
              <a:endParaRPr lang="zh-CN" altLang="zh-CN" sz="8800" spc="660" dirty="0"/>
            </a:p>
          </p:txBody>
        </p:sp>
      </p:grpSp>
      <p:grpSp>
        <p:nvGrpSpPr>
          <p:cNvPr id="585" name="Group 585"/>
          <p:cNvGrpSpPr/>
          <p:nvPr/>
        </p:nvGrpSpPr>
        <p:grpSpPr>
          <a:xfrm>
            <a:off x="6543401" y="6014161"/>
            <a:ext cx="1676400" cy="1676400"/>
            <a:chOff x="-2868991" y="-978621"/>
            <a:chExt cx="1676400" cy="1676400"/>
          </a:xfrm>
        </p:grpSpPr>
        <p:grpSp>
          <p:nvGrpSpPr>
            <p:cNvPr id="586" name="Group 586"/>
            <p:cNvGrpSpPr/>
            <p:nvPr/>
          </p:nvGrpSpPr>
          <p:grpSpPr>
            <a:xfrm>
              <a:off x="-2868991" y="-978621"/>
              <a:ext cx="1676400" cy="1676400"/>
              <a:chOff x="-2868991" y="-978621"/>
              <a:chExt cx="1676400" cy="1676400"/>
            </a:xfrm>
          </p:grpSpPr>
          <p:sp>
            <p:nvSpPr>
              <p:cNvPr id="602" name="graph 602"/>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sp>
            <p:nvSpPr>
              <p:cNvPr id="601" name="graph 601"/>
              <p:cNvSpPr/>
              <p:nvPr/>
            </p:nvSpPr>
            <p:spPr>
              <a:xfrm>
                <a:off x="-2526091" y="-559522"/>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990600" y="600791"/>
                    </a:moveTo>
                    <a:cubicBezTo>
                      <a:pt x="990600" y="677738"/>
                      <a:pt x="971092" y="736610"/>
                      <a:pt x="931956" y="777270"/>
                    </a:cubicBezTo>
                    <a:cubicBezTo>
                      <a:pt x="892835" y="817808"/>
                      <a:pt x="836660" y="838200"/>
                      <a:pt x="763463" y="838200"/>
                    </a:cubicBezTo>
                    <a:cubicBezTo>
                      <a:pt x="695309" y="838200"/>
                      <a:pt x="641619" y="819150"/>
                      <a:pt x="602284" y="781278"/>
                    </a:cubicBezTo>
                    <a:cubicBezTo>
                      <a:pt x="563057" y="743285"/>
                      <a:pt x="539678" y="686607"/>
                      <a:pt x="532058" y="611108"/>
                    </a:cubicBezTo>
                    <a:lnTo>
                      <a:pt x="641908" y="598977"/>
                    </a:lnTo>
                    <a:cubicBezTo>
                      <a:pt x="646968" y="643646"/>
                      <a:pt x="659450" y="676656"/>
                      <a:pt x="679551" y="698129"/>
                    </a:cubicBezTo>
                    <a:cubicBezTo>
                      <a:pt x="699668" y="719495"/>
                      <a:pt x="727694" y="730178"/>
                      <a:pt x="763463" y="730178"/>
                    </a:cubicBezTo>
                    <a:cubicBezTo>
                      <a:pt x="800907" y="730178"/>
                      <a:pt x="829437" y="718398"/>
                      <a:pt x="849249" y="694974"/>
                    </a:cubicBezTo>
                    <a:cubicBezTo>
                      <a:pt x="869061" y="671428"/>
                      <a:pt x="878967" y="637931"/>
                      <a:pt x="878967" y="594360"/>
                    </a:cubicBezTo>
                    <a:cubicBezTo>
                      <a:pt x="878967" y="554309"/>
                      <a:pt x="866683" y="523234"/>
                      <a:pt x="842208" y="501152"/>
                    </a:cubicBezTo>
                    <a:cubicBezTo>
                      <a:pt x="817641" y="478932"/>
                      <a:pt x="781690" y="467898"/>
                      <a:pt x="734232" y="467898"/>
                    </a:cubicBezTo>
                    <a:lnTo>
                      <a:pt x="685693" y="467898"/>
                    </a:lnTo>
                    <a:lnTo>
                      <a:pt x="685693" y="357560"/>
                    </a:lnTo>
                    <a:lnTo>
                      <a:pt x="731855" y="357560"/>
                    </a:lnTo>
                    <a:cubicBezTo>
                      <a:pt x="774359" y="357560"/>
                      <a:pt x="806851" y="346633"/>
                      <a:pt x="829437" y="324916"/>
                    </a:cubicBezTo>
                    <a:cubicBezTo>
                      <a:pt x="852022" y="303184"/>
                      <a:pt x="863406" y="272110"/>
                      <a:pt x="863406" y="231571"/>
                    </a:cubicBezTo>
                    <a:cubicBezTo>
                      <a:pt x="863406" y="190073"/>
                      <a:pt x="854689" y="158998"/>
                      <a:pt x="837255" y="138363"/>
                    </a:cubicBezTo>
                    <a:cubicBezTo>
                      <a:pt x="819820" y="117729"/>
                      <a:pt x="794766" y="107411"/>
                      <a:pt x="762076" y="107411"/>
                    </a:cubicBezTo>
                    <a:cubicBezTo>
                      <a:pt x="697382" y="107411"/>
                      <a:pt x="661233" y="147706"/>
                      <a:pt x="653704" y="228173"/>
                    </a:cubicBezTo>
                    <a:lnTo>
                      <a:pt x="546216" y="218343"/>
                    </a:lnTo>
                    <a:cubicBezTo>
                      <a:pt x="552861" y="149047"/>
                      <a:pt x="575233" y="95280"/>
                      <a:pt x="613577" y="57165"/>
                    </a:cubicBezTo>
                    <a:cubicBezTo>
                      <a:pt x="651921" y="19050"/>
                      <a:pt x="701939" y="0"/>
                      <a:pt x="763463" y="0"/>
                    </a:cubicBezTo>
                    <a:cubicBezTo>
                      <a:pt x="830717" y="0"/>
                      <a:pt x="882335" y="18806"/>
                      <a:pt x="918484" y="56311"/>
                    </a:cubicBezTo>
                    <a:cubicBezTo>
                      <a:pt x="954648" y="93817"/>
                      <a:pt x="972677" y="147096"/>
                      <a:pt x="972677" y="216042"/>
                    </a:cubicBezTo>
                    <a:cubicBezTo>
                      <a:pt x="972677" y="264962"/>
                      <a:pt x="961476" y="306217"/>
                      <a:pt x="938997" y="339958"/>
                    </a:cubicBezTo>
                    <a:cubicBezTo>
                      <a:pt x="916503" y="373700"/>
                      <a:pt x="882030" y="396407"/>
                      <a:pt x="835578" y="408416"/>
                    </a:cubicBezTo>
                    <a:lnTo>
                      <a:pt x="835578" y="410718"/>
                    </a:lnTo>
                    <a:cubicBezTo>
                      <a:pt x="883920" y="417286"/>
                      <a:pt x="921852" y="437433"/>
                      <a:pt x="949391" y="471418"/>
                    </a:cubicBezTo>
                    <a:cubicBezTo>
                      <a:pt x="976838" y="505282"/>
                      <a:pt x="990600" y="548365"/>
                      <a:pt x="990600" y="600791"/>
                    </a:cubicBezTo>
                    <a:close/>
                    <a:moveTo>
                      <a:pt x="346816" y="418734"/>
                    </a:moveTo>
                    <a:cubicBezTo>
                      <a:pt x="346816" y="342884"/>
                      <a:pt x="342854" y="282305"/>
                      <a:pt x="335020" y="236799"/>
                    </a:cubicBezTo>
                    <a:cubicBezTo>
                      <a:pt x="327202" y="191399"/>
                      <a:pt x="314812" y="158145"/>
                      <a:pt x="298079" y="136900"/>
                    </a:cubicBezTo>
                    <a:cubicBezTo>
                      <a:pt x="281238" y="115671"/>
                      <a:pt x="258348" y="105110"/>
                      <a:pt x="229529" y="105110"/>
                    </a:cubicBezTo>
                    <a:cubicBezTo>
                      <a:pt x="185547" y="105110"/>
                      <a:pt x="154442" y="129143"/>
                      <a:pt x="136215" y="177088"/>
                    </a:cubicBezTo>
                    <a:cubicBezTo>
                      <a:pt x="117988" y="225018"/>
                      <a:pt x="108874" y="305622"/>
                      <a:pt x="108874" y="418734"/>
                    </a:cubicBezTo>
                    <a:cubicBezTo>
                      <a:pt x="108874" y="528218"/>
                      <a:pt x="118079" y="607710"/>
                      <a:pt x="136611" y="657362"/>
                    </a:cubicBezTo>
                    <a:cubicBezTo>
                      <a:pt x="155234" y="706998"/>
                      <a:pt x="185547" y="731870"/>
                      <a:pt x="227639" y="731870"/>
                    </a:cubicBezTo>
                    <a:cubicBezTo>
                      <a:pt x="269046" y="731870"/>
                      <a:pt x="299267" y="706633"/>
                      <a:pt x="318287" y="656264"/>
                    </a:cubicBezTo>
                    <a:cubicBezTo>
                      <a:pt x="337306" y="605774"/>
                      <a:pt x="346816" y="526633"/>
                      <a:pt x="346816" y="418734"/>
                    </a:cubicBezTo>
                    <a:close/>
                    <a:moveTo>
                      <a:pt x="456178" y="418734"/>
                    </a:moveTo>
                    <a:cubicBezTo>
                      <a:pt x="456178" y="555528"/>
                      <a:pt x="436854" y="659419"/>
                      <a:pt x="398419" y="730666"/>
                    </a:cubicBezTo>
                    <a:cubicBezTo>
                      <a:pt x="359892" y="802035"/>
                      <a:pt x="302635" y="837590"/>
                      <a:pt x="226649" y="837590"/>
                    </a:cubicBezTo>
                    <a:cubicBezTo>
                      <a:pt x="75590" y="837590"/>
                      <a:pt x="0" y="698007"/>
                      <a:pt x="0" y="418734"/>
                    </a:cubicBezTo>
                    <a:cubicBezTo>
                      <a:pt x="0" y="322127"/>
                      <a:pt x="8427" y="242986"/>
                      <a:pt x="25161" y="181325"/>
                    </a:cubicBezTo>
                    <a:cubicBezTo>
                      <a:pt x="42001" y="119801"/>
                      <a:pt x="66766" y="74157"/>
                      <a:pt x="99456" y="44424"/>
                    </a:cubicBezTo>
                    <a:cubicBezTo>
                      <a:pt x="132054" y="14813"/>
                      <a:pt x="175442" y="0"/>
                      <a:pt x="229529" y="0"/>
                    </a:cubicBezTo>
                    <a:cubicBezTo>
                      <a:pt x="306491" y="0"/>
                      <a:pt x="363458" y="34229"/>
                      <a:pt x="400507" y="102809"/>
                    </a:cubicBezTo>
                    <a:cubicBezTo>
                      <a:pt x="437647" y="171373"/>
                      <a:pt x="456178" y="276727"/>
                      <a:pt x="456178" y="418734"/>
                    </a:cubicBezTo>
                    <a:close/>
                  </a:path>
                </a:pathLst>
              </a:custGeom>
              <a:solidFill>
                <a:srgbClr val="FFFFFF">
                  <a:alpha val="100000"/>
                </a:srgbClr>
              </a:solidFill>
            </p:spPr>
            <p:txBody>
              <a:bodyPr lIns="0" tIns="0" rIns="0" bIns="0" anchor="ctr"/>
              <a:lstStyle/>
              <a:p>
                <a:pPr lvl="0">
                  <a:defRPr sz="2400"/>
                </a:pPr>
                <a:endParaRPr/>
              </a:p>
            </p:txBody>
          </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数组定义</a:t>
              </a:r>
              <a:r>
                <a:rPr lang="en-US" altLang="zh-CN" sz="6600" dirty="0"/>
                <a:t> == </a:t>
              </a:r>
              <a:r>
                <a:rPr lang="zh-CN" altLang="en-US" sz="6600" dirty="0"/>
                <a:t>一维数组</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576280" y="3487846"/>
            <a:ext cx="19226136" cy="8217634"/>
          </a:xfrm>
          <a:prstGeom prst="rect">
            <a:avLst/>
          </a:prstGeom>
          <a:noFill/>
        </p:spPr>
        <p:txBody>
          <a:bodyPr wrap="square" rtlCol="0">
            <a:spAutoFit/>
          </a:bodyPr>
          <a:lstStyle/>
          <a:p>
            <a:r>
              <a:rPr lang="en-US" altLang="zh-CN" sz="4800" dirty="0"/>
              <a:t>var arr0 [5]int = [5]int{1, 2, 3}</a:t>
            </a:r>
          </a:p>
          <a:p>
            <a:r>
              <a:rPr lang="en-US" altLang="zh-CN" sz="4800" dirty="0"/>
              <a:t>var arr1 = [5]int{1, 2, 3, 4, 5}</a:t>
            </a:r>
          </a:p>
          <a:p>
            <a:r>
              <a:rPr lang="en-US" altLang="zh-CN" sz="4800" dirty="0"/>
              <a:t>var arr2 = [...]int{1, 2, 3, 4, 5, 6}</a:t>
            </a:r>
          </a:p>
          <a:p>
            <a:r>
              <a:rPr lang="en-US" altLang="zh-CN" sz="4800" dirty="0"/>
              <a:t>var str = [5]string{3: "hello world", 4: "tom"}</a:t>
            </a:r>
          </a:p>
          <a:p>
            <a:r>
              <a:rPr lang="en-US" altLang="zh-CN" sz="4800" dirty="0"/>
              <a:t>d := [...]struct {</a:t>
            </a:r>
          </a:p>
          <a:p>
            <a:r>
              <a:rPr lang="en-US" altLang="zh-CN" sz="4800" dirty="0"/>
              <a:t>    name string</a:t>
            </a:r>
          </a:p>
          <a:p>
            <a:r>
              <a:rPr lang="en-US" altLang="zh-CN" sz="4800" dirty="0"/>
              <a:t>    age  uint8</a:t>
            </a:r>
          </a:p>
          <a:p>
            <a:r>
              <a:rPr lang="en-US" altLang="zh-CN" sz="4800" dirty="0"/>
              <a:t>}{</a:t>
            </a:r>
          </a:p>
          <a:p>
            <a:r>
              <a:rPr lang="en-US" altLang="zh-CN" sz="4800" dirty="0"/>
              <a:t>    {"user1", 10}, // </a:t>
            </a:r>
            <a:r>
              <a:rPr lang="zh-CN" altLang="en-US" sz="4800" dirty="0"/>
              <a:t>可省略元素类型。</a:t>
            </a:r>
          </a:p>
          <a:p>
            <a:r>
              <a:rPr lang="zh-CN" altLang="en-US" sz="4800" dirty="0"/>
              <a:t>    </a:t>
            </a:r>
            <a:r>
              <a:rPr lang="en-US" altLang="zh-CN" sz="4800" dirty="0"/>
              <a:t>{"user2", 20}, // </a:t>
            </a:r>
            <a:r>
              <a:rPr lang="zh-CN" altLang="en-US" sz="4800" dirty="0"/>
              <a:t>别忘了最后一行的逗号。</a:t>
            </a:r>
          </a:p>
          <a:p>
            <a:r>
              <a:rPr lang="en-US" altLang="zh-CN" sz="4800" dirty="0"/>
              <a:t>}</a:t>
            </a:r>
          </a:p>
        </p:txBody>
      </p:sp>
    </p:spTree>
    <p:extLst>
      <p:ext uri="{BB962C8B-B14F-4D97-AF65-F5344CB8AC3E}">
        <p14:creationId xmlns:p14="http://schemas.microsoft.com/office/powerpoint/2010/main" val="190752982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数组定义</a:t>
              </a:r>
              <a:r>
                <a:rPr lang="en-US" altLang="zh-CN" sz="6600" dirty="0"/>
                <a:t> == </a:t>
              </a:r>
              <a:r>
                <a:rPr lang="zh-CN" altLang="en-US" sz="6600" dirty="0"/>
                <a:t>多维数组</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576280" y="3487846"/>
            <a:ext cx="19226136" cy="5262979"/>
          </a:xfrm>
          <a:prstGeom prst="rect">
            <a:avLst/>
          </a:prstGeom>
          <a:noFill/>
        </p:spPr>
        <p:txBody>
          <a:bodyPr wrap="square" rtlCol="0">
            <a:spAutoFit/>
          </a:bodyPr>
          <a:lstStyle/>
          <a:p>
            <a:r>
              <a:rPr lang="zh-CN" altLang="en-US" sz="4800" dirty="0"/>
              <a:t>全局</a:t>
            </a:r>
          </a:p>
          <a:p>
            <a:r>
              <a:rPr lang="en-US" altLang="zh-CN" sz="4800" dirty="0"/>
              <a:t>var arr0 [5][3]int</a:t>
            </a:r>
          </a:p>
          <a:p>
            <a:r>
              <a:rPr lang="en-US" altLang="zh-CN" sz="4800" dirty="0"/>
              <a:t>var arr1 [2][3]int = [...][3]int{{1, 2, 3}, {7, 8, 9}}</a:t>
            </a:r>
          </a:p>
          <a:p>
            <a:endParaRPr lang="en-US" altLang="zh-CN" sz="4800" dirty="0"/>
          </a:p>
          <a:p>
            <a:r>
              <a:rPr lang="zh-CN" altLang="en-US" sz="4800" dirty="0"/>
              <a:t>局部：</a:t>
            </a:r>
          </a:p>
          <a:p>
            <a:r>
              <a:rPr lang="en-US" altLang="zh-CN" sz="4800" dirty="0"/>
              <a:t>a := [2][3]int{{1, 2, 3}, {4, 5, 6}}</a:t>
            </a:r>
          </a:p>
          <a:p>
            <a:r>
              <a:rPr lang="en-US" altLang="zh-CN" sz="4800" dirty="0"/>
              <a:t>b := [...][2]int{{1, 1}, {2, 2}, {3, 3}} // </a:t>
            </a:r>
            <a:r>
              <a:rPr lang="zh-CN" altLang="en-US" sz="4800" dirty="0"/>
              <a:t>第 </a:t>
            </a:r>
            <a:r>
              <a:rPr lang="en-US" altLang="zh-CN" sz="4800" dirty="0"/>
              <a:t>2 </a:t>
            </a:r>
            <a:r>
              <a:rPr lang="zh-CN" altLang="en-US" sz="4800" dirty="0"/>
              <a:t>纬度不能用 </a:t>
            </a:r>
            <a:r>
              <a:rPr lang="en-US" altLang="zh-CN" sz="4800" dirty="0"/>
              <a:t>"..."</a:t>
            </a:r>
            <a:r>
              <a:rPr lang="zh-CN" altLang="en-US" sz="4800" dirty="0"/>
              <a:t>。</a:t>
            </a:r>
            <a:endParaRPr lang="en-US" altLang="zh-CN" sz="4800" dirty="0"/>
          </a:p>
        </p:txBody>
      </p:sp>
    </p:spTree>
    <p:extLst>
      <p:ext uri="{BB962C8B-B14F-4D97-AF65-F5344CB8AC3E}">
        <p14:creationId xmlns:p14="http://schemas.microsoft.com/office/powerpoint/2010/main" val="107616047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上课说明</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p:cNvSpPr txBox="1"/>
          <p:nvPr/>
        </p:nvSpPr>
        <p:spPr>
          <a:xfrm>
            <a:off x="3335016" y="3687371"/>
            <a:ext cx="16816520" cy="6001643"/>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视频：会分段录制（建议多提醒一下）</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上课时间：</a:t>
            </a:r>
            <a:r>
              <a:rPr lang="en-US" altLang="zh-CN" sz="4800" dirty="0">
                <a:latin typeface="文泉驿微米黑" panose="020B0606030804020204" charset="-122"/>
                <a:ea typeface="文泉驿微米黑" panose="020B0606030804020204" charset="-122"/>
                <a:cs typeface="文泉驿微米黑" panose="020B0606030804020204" charset="-122"/>
              </a:rPr>
              <a:t>12</a:t>
            </a:r>
            <a:r>
              <a:rPr lang="zh-CN" altLang="en-US" sz="4800" dirty="0">
                <a:latin typeface="文泉驿微米黑" panose="020B0606030804020204" charset="-122"/>
                <a:ea typeface="文泉驿微米黑" panose="020B0606030804020204" charset="-122"/>
                <a:cs typeface="文泉驿微米黑" panose="020B0606030804020204" charset="-122"/>
              </a:rPr>
              <a:t>月暂定一周两次课程</a:t>
            </a:r>
            <a:r>
              <a:rPr lang="en-US" altLang="zh-CN" sz="4800" dirty="0">
                <a:latin typeface="文泉驿微米黑" panose="020B0606030804020204" charset="-122"/>
                <a:ea typeface="文泉驿微米黑" panose="020B0606030804020204" charset="-122"/>
                <a:cs typeface="文泉驿微米黑" panose="020B0606030804020204" charset="-122"/>
              </a:rPr>
              <a:t>-</a:t>
            </a:r>
            <a:r>
              <a:rPr lang="zh-CN" altLang="en-US" sz="4800" dirty="0">
                <a:latin typeface="文泉驿微米黑" panose="020B0606030804020204" charset="-122"/>
                <a:ea typeface="文泉驿微米黑" panose="020B0606030804020204" charset="-122"/>
                <a:cs typeface="文泉驿微米黑" panose="020B0606030804020204" charset="-122"/>
              </a:rPr>
              <a:t>具体课程根据每周班主任老师通知为主  晚上</a:t>
            </a:r>
            <a:r>
              <a:rPr lang="en-US" altLang="zh-CN" sz="4800" dirty="0">
                <a:solidFill>
                  <a:srgbClr val="8ECABF"/>
                </a:solidFill>
                <a:latin typeface="文泉驿微米黑" panose="020B0606030804020204" charset="-122"/>
                <a:ea typeface="文泉驿微米黑" panose="020B0606030804020204" charset="-122"/>
                <a:cs typeface="文泉驿微米黑" panose="020B0606030804020204" charset="-122"/>
              </a:rPr>
              <a:t>20:30 – 22:30 </a:t>
            </a:r>
            <a:r>
              <a:rPr lang="en-US" altLang="zh-CN" sz="4800" dirty="0">
                <a:latin typeface="文泉驿微米黑" panose="020B0606030804020204" charset="-122"/>
                <a:ea typeface="文泉驿微米黑" panose="020B0606030804020204" charset="-122"/>
                <a:cs typeface="文泉驿微米黑" panose="020B0606030804020204" charset="-122"/>
              </a:rPr>
              <a:t>  </a:t>
            </a:r>
            <a:r>
              <a:rPr lang="zh-CN" altLang="en-US" sz="4800" dirty="0">
                <a:latin typeface="文泉驿微米黑" panose="020B0606030804020204" charset="-122"/>
                <a:ea typeface="文泉驿微米黑" panose="020B0606030804020204" charset="-122"/>
                <a:cs typeface="文泉驿微米黑" panose="020B0606030804020204" charset="-122"/>
              </a:rPr>
              <a:t>开始讲解在</a:t>
            </a:r>
            <a:r>
              <a:rPr lang="en-US" altLang="zh-CN" sz="4800" dirty="0">
                <a:solidFill>
                  <a:schemeClr val="tx1"/>
                </a:solidFill>
                <a:latin typeface="文泉驿微米黑" panose="020B0606030804020204" charset="-122"/>
                <a:ea typeface="文泉驿微米黑" panose="020B0606030804020204" charset="-122"/>
                <a:cs typeface="文泉驿微米黑" panose="020B0606030804020204" charset="-122"/>
              </a:rPr>
              <a:t>20:35</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课程资料上传：均会在下课后整理完课程资料上传</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zh-CN" altLang="en-US" sz="4800" dirty="0">
              <a:latin typeface="文泉驿微米黑" panose="020B0606030804020204" charset="-122"/>
              <a:ea typeface="文泉驿微米黑" panose="020B0606030804020204" charset="-122"/>
              <a:cs typeface="文泉驿微米黑" panose="020B0606030804020204" charset="-122"/>
            </a:endParaRP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数组定义相关函数</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576280" y="3487846"/>
            <a:ext cx="19226136" cy="3046988"/>
          </a:xfrm>
          <a:prstGeom prst="rect">
            <a:avLst/>
          </a:prstGeom>
          <a:noFill/>
        </p:spPr>
        <p:txBody>
          <a:bodyPr wrap="square" rtlCol="0">
            <a:spAutoFit/>
          </a:bodyPr>
          <a:lstStyle/>
          <a:p>
            <a:r>
              <a:rPr lang="en-US" altLang="zh-CN" sz="4800" dirty="0" err="1"/>
              <a:t>len</a:t>
            </a:r>
            <a:r>
              <a:rPr lang="en-US" altLang="zh-CN" sz="4800" dirty="0"/>
              <a:t>   -- </a:t>
            </a:r>
            <a:r>
              <a:rPr lang="zh-CN" altLang="en-US" sz="4800" dirty="0"/>
              <a:t>来求长度，比如</a:t>
            </a:r>
            <a:r>
              <a:rPr lang="en-US" altLang="zh-CN" sz="4800" dirty="0"/>
              <a:t>string</a:t>
            </a:r>
            <a:r>
              <a:rPr lang="zh-CN" altLang="en-US" sz="4800" dirty="0"/>
              <a:t>、</a:t>
            </a:r>
            <a:r>
              <a:rPr lang="en-US" altLang="zh-CN" sz="4800" dirty="0"/>
              <a:t>array</a:t>
            </a:r>
            <a:r>
              <a:rPr lang="zh-CN" altLang="en-US" sz="4800" dirty="0"/>
              <a:t>、</a:t>
            </a:r>
            <a:r>
              <a:rPr lang="en-US" altLang="zh-CN" sz="4800" dirty="0"/>
              <a:t>slice</a:t>
            </a:r>
            <a:r>
              <a:rPr lang="zh-CN" altLang="en-US" sz="4800" dirty="0"/>
              <a:t>、</a:t>
            </a:r>
            <a:r>
              <a:rPr lang="en-US" altLang="zh-CN" sz="4800" dirty="0"/>
              <a:t>map</a:t>
            </a:r>
            <a:r>
              <a:rPr lang="zh-CN" altLang="en-US" sz="4800" dirty="0"/>
              <a:t>、</a:t>
            </a:r>
            <a:r>
              <a:rPr lang="en-US" altLang="zh-CN" sz="4800" dirty="0"/>
              <a:t>channel </a:t>
            </a:r>
            <a:r>
              <a:rPr lang="zh-CN" altLang="en-US" sz="4800" dirty="0"/>
              <a:t>，返回长度</a:t>
            </a:r>
            <a:endParaRPr lang="en-US" altLang="zh-CN" sz="4800" dirty="0"/>
          </a:p>
          <a:p>
            <a:endParaRPr lang="en-US" altLang="zh-CN" sz="4800" dirty="0"/>
          </a:p>
          <a:p>
            <a:r>
              <a:rPr lang="en-US" altLang="zh-CN" sz="4800" dirty="0"/>
              <a:t>var usernames [5]string = [5]string{"shineyork", "</a:t>
            </a:r>
            <a:r>
              <a:rPr lang="en-US" altLang="zh-CN" sz="4800" dirty="0" err="1"/>
              <a:t>cara</a:t>
            </a:r>
            <a:r>
              <a:rPr lang="en-US" altLang="zh-CN" sz="4800" dirty="0"/>
              <a:t>"}</a:t>
            </a:r>
          </a:p>
          <a:p>
            <a:r>
              <a:rPr lang="en-US" altLang="zh-CN" sz="4800" dirty="0" err="1"/>
              <a:t>fmt.Println</a:t>
            </a:r>
            <a:r>
              <a:rPr lang="en-US" altLang="zh-CN" sz="4800" dirty="0"/>
              <a:t>(</a:t>
            </a:r>
            <a:r>
              <a:rPr lang="en-US" altLang="zh-CN" sz="4800" dirty="0" err="1"/>
              <a:t>len</a:t>
            </a:r>
            <a:r>
              <a:rPr lang="en-US" altLang="zh-CN" sz="4800" dirty="0"/>
              <a:t>(usernames))</a:t>
            </a:r>
          </a:p>
        </p:txBody>
      </p:sp>
    </p:spTree>
    <p:extLst>
      <p:ext uri="{BB962C8B-B14F-4D97-AF65-F5344CB8AC3E}">
        <p14:creationId xmlns:p14="http://schemas.microsoft.com/office/powerpoint/2010/main" val="340867387"/>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切片</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576280" y="3257600"/>
            <a:ext cx="19226136" cy="2308324"/>
          </a:xfrm>
          <a:prstGeom prst="rect">
            <a:avLst/>
          </a:prstGeom>
          <a:noFill/>
        </p:spPr>
        <p:txBody>
          <a:bodyPr wrap="square" rtlCol="0">
            <a:spAutoFit/>
          </a:bodyPr>
          <a:lstStyle/>
          <a:p>
            <a:r>
              <a:rPr lang="en-US" altLang="zh-CN" sz="4800" dirty="0"/>
              <a:t>Go </a:t>
            </a:r>
            <a:r>
              <a:rPr lang="zh-CN" altLang="en-US" sz="4800" dirty="0"/>
              <a:t>数组的长度不可改变，在特定场景中这样的集合就不太适用，</a:t>
            </a:r>
            <a:r>
              <a:rPr lang="en-US" altLang="zh-CN" sz="4800" dirty="0"/>
              <a:t>Go</a:t>
            </a:r>
            <a:r>
              <a:rPr lang="zh-CN" altLang="en-US" sz="4800" dirty="0"/>
              <a:t>中提供了一种灵活，功能强悍的内置类型切片</a:t>
            </a:r>
            <a:r>
              <a:rPr lang="en-US" altLang="zh-CN" sz="4800" dirty="0"/>
              <a:t>("</a:t>
            </a:r>
            <a:r>
              <a:rPr lang="zh-CN" altLang="en-US" sz="4800" dirty="0"/>
              <a:t>动态数组</a:t>
            </a:r>
            <a:r>
              <a:rPr lang="en-US" altLang="zh-CN" sz="4800" dirty="0"/>
              <a:t>"),</a:t>
            </a:r>
            <a:r>
              <a:rPr lang="zh-CN" altLang="en-US" sz="4800" dirty="0"/>
              <a:t>与数组相比切片的长度是不固定的，可以追加元素，在追加时可能使切片的容量增大</a:t>
            </a:r>
            <a:endParaRPr lang="en-US" altLang="zh-CN" sz="4800" dirty="0"/>
          </a:p>
        </p:txBody>
      </p:sp>
    </p:spTree>
    <p:extLst>
      <p:ext uri="{BB962C8B-B14F-4D97-AF65-F5344CB8AC3E}">
        <p14:creationId xmlns:p14="http://schemas.microsoft.com/office/powerpoint/2010/main" val="346966755"/>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切片 特点</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470920" y="2609528"/>
            <a:ext cx="19658184" cy="10433625"/>
          </a:xfrm>
          <a:prstGeom prst="rect">
            <a:avLst/>
          </a:prstGeom>
          <a:noFill/>
        </p:spPr>
        <p:txBody>
          <a:bodyPr wrap="square" rtlCol="0">
            <a:spAutoFit/>
          </a:bodyPr>
          <a:lstStyle/>
          <a:p>
            <a:pPr marL="914400" indent="-914400">
              <a:buAutoNum type="arabicPeriod"/>
            </a:pPr>
            <a:r>
              <a:rPr lang="zh-CN" altLang="en-US" sz="4800" dirty="0"/>
              <a:t>切片：切片是数组的一个引用，因此切片是引用类型。但自身是结构体，值拷贝传递。</a:t>
            </a:r>
            <a:endParaRPr lang="en-US" altLang="zh-CN" sz="4800" dirty="0"/>
          </a:p>
          <a:p>
            <a:pPr marL="914400" indent="-914400">
              <a:buAutoNum type="arabicPeriod"/>
            </a:pPr>
            <a:endParaRPr lang="en-US" altLang="zh-CN" sz="4800" dirty="0"/>
          </a:p>
          <a:p>
            <a:pPr marL="914400" indent="-914400">
              <a:buAutoNum type="arabicPeriod"/>
            </a:pPr>
            <a:r>
              <a:rPr lang="zh-CN" altLang="en-US" sz="4800" dirty="0"/>
              <a:t>切片的长度可以改变，因此，切片是一个可变的数组。</a:t>
            </a:r>
            <a:endParaRPr lang="en-US" altLang="zh-CN" sz="4800" dirty="0"/>
          </a:p>
          <a:p>
            <a:pPr marL="914400" indent="-914400">
              <a:buAutoNum type="arabicPeriod"/>
            </a:pPr>
            <a:endParaRPr lang="en-US" altLang="zh-CN" sz="4800" dirty="0"/>
          </a:p>
          <a:p>
            <a:pPr marL="914400" indent="-914400">
              <a:buAutoNum type="arabicPeriod"/>
            </a:pPr>
            <a:r>
              <a:rPr lang="zh-CN" altLang="en-US" sz="4800" dirty="0"/>
              <a:t>切片遍历方式和数组一样，可以用</a:t>
            </a:r>
            <a:r>
              <a:rPr lang="en-US" altLang="zh-CN" sz="4800" dirty="0" err="1"/>
              <a:t>len</a:t>
            </a:r>
            <a:r>
              <a:rPr lang="en-US" altLang="zh-CN" sz="4800" dirty="0"/>
              <a:t>()</a:t>
            </a:r>
            <a:r>
              <a:rPr lang="zh-CN" altLang="en-US" sz="4800" dirty="0"/>
              <a:t>求长度。表示可用元素数量，读写操作不能超过该限制。 </a:t>
            </a:r>
            <a:endParaRPr lang="en-US" altLang="zh-CN" sz="4800" dirty="0"/>
          </a:p>
          <a:p>
            <a:pPr marL="914400" indent="-914400">
              <a:buAutoNum type="arabicPeriod"/>
            </a:pPr>
            <a:endParaRPr lang="en-US" altLang="zh-CN" sz="4800" dirty="0"/>
          </a:p>
          <a:p>
            <a:pPr marL="914400" indent="-914400">
              <a:buAutoNum type="arabicPeriod"/>
            </a:pPr>
            <a:r>
              <a:rPr lang="en-US" altLang="zh-CN" sz="4800" dirty="0"/>
              <a:t>cap</a:t>
            </a:r>
            <a:r>
              <a:rPr lang="zh-CN" altLang="en-US" sz="4800" dirty="0"/>
              <a:t>可以求出</a:t>
            </a:r>
            <a:r>
              <a:rPr lang="en-US" altLang="zh-CN" sz="4800" dirty="0"/>
              <a:t>slice</a:t>
            </a:r>
            <a:r>
              <a:rPr lang="zh-CN" altLang="en-US" sz="4800" dirty="0"/>
              <a:t>最大扩张容量，不能超出数组限制。</a:t>
            </a:r>
            <a:r>
              <a:rPr lang="en-US" altLang="zh-CN" sz="4800" dirty="0"/>
              <a:t>0 &lt;= </a:t>
            </a:r>
            <a:r>
              <a:rPr lang="en-US" altLang="zh-CN" sz="4800" dirty="0" err="1"/>
              <a:t>len</a:t>
            </a:r>
            <a:r>
              <a:rPr lang="en-US" altLang="zh-CN" sz="4800" dirty="0"/>
              <a:t>(slice) &lt;= </a:t>
            </a:r>
            <a:r>
              <a:rPr lang="en-US" altLang="zh-CN" sz="4800" dirty="0" err="1"/>
              <a:t>len</a:t>
            </a:r>
            <a:r>
              <a:rPr lang="en-US" altLang="zh-CN" sz="4800" dirty="0"/>
              <a:t>(array)</a:t>
            </a:r>
            <a:r>
              <a:rPr lang="zh-CN" altLang="en-US" sz="4800" dirty="0"/>
              <a:t>，其中</a:t>
            </a:r>
            <a:r>
              <a:rPr lang="en-US" altLang="zh-CN" sz="4800" dirty="0"/>
              <a:t>array</a:t>
            </a:r>
            <a:r>
              <a:rPr lang="zh-CN" altLang="en-US" sz="4800" dirty="0"/>
              <a:t>是</a:t>
            </a:r>
            <a:r>
              <a:rPr lang="en-US" altLang="zh-CN" sz="4800" dirty="0"/>
              <a:t>slice</a:t>
            </a:r>
            <a:r>
              <a:rPr lang="zh-CN" altLang="en-US" sz="4800" dirty="0"/>
              <a:t>引用的数组。</a:t>
            </a:r>
            <a:endParaRPr lang="en-US" altLang="zh-CN" sz="4800" dirty="0"/>
          </a:p>
          <a:p>
            <a:pPr marL="914400" indent="-914400">
              <a:buAutoNum type="arabicPeriod"/>
            </a:pPr>
            <a:endParaRPr lang="en-US" altLang="zh-CN" sz="4800" dirty="0"/>
          </a:p>
          <a:p>
            <a:pPr marL="914400" indent="-914400">
              <a:buAutoNum type="arabicPeriod"/>
            </a:pPr>
            <a:r>
              <a:rPr lang="zh-CN" altLang="en-US" sz="4800" dirty="0"/>
              <a:t>切片的定义：</a:t>
            </a:r>
            <a:r>
              <a:rPr lang="en-US" altLang="zh-CN" sz="4800" dirty="0"/>
              <a:t>var </a:t>
            </a:r>
            <a:r>
              <a:rPr lang="zh-CN" altLang="en-US" sz="4800" dirty="0"/>
              <a:t>变量名 </a:t>
            </a:r>
            <a:r>
              <a:rPr lang="en-US" altLang="zh-CN" sz="4800" dirty="0"/>
              <a:t>[]</a:t>
            </a:r>
            <a:r>
              <a:rPr lang="zh-CN" altLang="en-US" sz="4800" dirty="0"/>
              <a:t>类型，比如 </a:t>
            </a:r>
            <a:r>
              <a:rPr lang="en-US" altLang="zh-CN" sz="4800" dirty="0"/>
              <a:t>var str []string  var </a:t>
            </a:r>
            <a:r>
              <a:rPr lang="en-US" altLang="zh-CN" sz="4800" dirty="0" err="1"/>
              <a:t>arr</a:t>
            </a:r>
            <a:r>
              <a:rPr lang="en-US" altLang="zh-CN" sz="4800" dirty="0"/>
              <a:t> []int</a:t>
            </a:r>
            <a:r>
              <a:rPr lang="zh-CN" altLang="en-US" sz="4800" dirty="0"/>
              <a:t>。</a:t>
            </a:r>
            <a:endParaRPr lang="en-US" altLang="zh-CN" sz="4800" dirty="0"/>
          </a:p>
          <a:p>
            <a:pPr marL="914400" indent="-914400">
              <a:buAutoNum type="arabicPeriod"/>
            </a:pPr>
            <a:endParaRPr lang="en-US" altLang="zh-CN" sz="4800" dirty="0"/>
          </a:p>
          <a:p>
            <a:pPr marL="914400" indent="-914400">
              <a:buAutoNum type="arabicPeriod"/>
            </a:pPr>
            <a:r>
              <a:rPr lang="zh-CN" altLang="en-US" sz="4800" dirty="0"/>
              <a:t>如果 </a:t>
            </a:r>
            <a:r>
              <a:rPr lang="en-US" altLang="zh-CN" sz="4800" dirty="0"/>
              <a:t>slice == nil</a:t>
            </a:r>
            <a:r>
              <a:rPr lang="zh-CN" altLang="en-US" sz="4800" dirty="0"/>
              <a:t>，那么 </a:t>
            </a:r>
            <a:r>
              <a:rPr lang="en-US" altLang="zh-CN" sz="4800" dirty="0" err="1"/>
              <a:t>len</a:t>
            </a:r>
            <a:r>
              <a:rPr lang="zh-CN" altLang="en-US" sz="4800" dirty="0"/>
              <a:t>、</a:t>
            </a:r>
            <a:r>
              <a:rPr lang="en-US" altLang="zh-CN" sz="4800" dirty="0"/>
              <a:t>cap </a:t>
            </a:r>
            <a:r>
              <a:rPr lang="zh-CN" altLang="en-US" sz="4800" dirty="0"/>
              <a:t>结果都等于 </a:t>
            </a:r>
            <a:r>
              <a:rPr lang="en-US" altLang="zh-CN" sz="4800" dirty="0"/>
              <a:t>0</a:t>
            </a:r>
            <a:r>
              <a:rPr lang="zh-CN" altLang="en-US" sz="4800" dirty="0"/>
              <a:t>。</a:t>
            </a:r>
            <a:endParaRPr lang="en-US" altLang="zh-CN" sz="4800" dirty="0"/>
          </a:p>
        </p:txBody>
      </p:sp>
    </p:spTree>
    <p:extLst>
      <p:ext uri="{BB962C8B-B14F-4D97-AF65-F5344CB8AC3E}">
        <p14:creationId xmlns:p14="http://schemas.microsoft.com/office/powerpoint/2010/main" val="2259325950"/>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切片定义</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D6793EA9-C068-4E8D-A5D8-0F2AC12260CF}"/>
              </a:ext>
            </a:extLst>
          </p:cNvPr>
          <p:cNvSpPr txBox="1"/>
          <p:nvPr/>
        </p:nvSpPr>
        <p:spPr>
          <a:xfrm>
            <a:off x="2576280" y="3487846"/>
            <a:ext cx="19226136" cy="3785652"/>
          </a:xfrm>
          <a:prstGeom prst="rect">
            <a:avLst/>
          </a:prstGeom>
          <a:noFill/>
        </p:spPr>
        <p:txBody>
          <a:bodyPr wrap="square" rtlCol="0">
            <a:spAutoFit/>
          </a:bodyPr>
          <a:lstStyle/>
          <a:p>
            <a:r>
              <a:rPr lang="en-US" altLang="zh-CN" sz="4800" dirty="0"/>
              <a:t>var identifier []type </a:t>
            </a:r>
            <a:r>
              <a:rPr lang="zh-CN" altLang="en-US" sz="4800" dirty="0"/>
              <a:t>为 </a:t>
            </a:r>
            <a:r>
              <a:rPr lang="en-US" altLang="zh-CN" sz="4800" dirty="0"/>
              <a:t>nil</a:t>
            </a:r>
          </a:p>
          <a:p>
            <a:endParaRPr lang="en-US" altLang="zh-CN" sz="4800" dirty="0"/>
          </a:p>
          <a:p>
            <a:r>
              <a:rPr lang="nb-NO" altLang="zh-CN" sz="4800" dirty="0"/>
              <a:t>var slice1 []type = make([]type, len)</a:t>
            </a:r>
            <a:r>
              <a:rPr lang="en-US" altLang="zh-CN" sz="4800" dirty="0"/>
              <a:t>  </a:t>
            </a:r>
            <a:r>
              <a:rPr lang="zh-CN" altLang="en-US" sz="4800" dirty="0"/>
              <a:t>或  </a:t>
            </a:r>
            <a:r>
              <a:rPr lang="en-US" altLang="zh-CN" sz="4800" dirty="0"/>
              <a:t>slice1 := make([]type, </a:t>
            </a:r>
            <a:r>
              <a:rPr lang="en-US" altLang="zh-CN" sz="4800" dirty="0" err="1"/>
              <a:t>len</a:t>
            </a:r>
            <a:r>
              <a:rPr lang="en-US" altLang="zh-CN" sz="4800" dirty="0"/>
              <a:t>)</a:t>
            </a:r>
          </a:p>
          <a:p>
            <a:endParaRPr lang="en-US" altLang="zh-CN" sz="4800" dirty="0"/>
          </a:p>
          <a:p>
            <a:r>
              <a:rPr lang="en-US" altLang="zh-CN" sz="4800" dirty="0"/>
              <a:t>arr1 := []int{0, 2}</a:t>
            </a:r>
          </a:p>
        </p:txBody>
      </p:sp>
    </p:spTree>
    <p:extLst>
      <p:ext uri="{BB962C8B-B14F-4D97-AF65-F5344CB8AC3E}">
        <p14:creationId xmlns:p14="http://schemas.microsoft.com/office/powerpoint/2010/main" val="1299954343"/>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7400" y="809328"/>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数组与</a:t>
              </a:r>
              <a:r>
                <a:rPr lang="zh-CN" altLang="en-US" sz="6600" spc="660" dirty="0"/>
                <a:t>切片操作</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graphicFrame>
        <p:nvGraphicFramePr>
          <p:cNvPr id="3" name="表格 3">
            <a:extLst>
              <a:ext uri="{FF2B5EF4-FFF2-40B4-BE49-F238E27FC236}">
                <a16:creationId xmlns:a16="http://schemas.microsoft.com/office/drawing/2014/main" id="{68663BEC-7A0B-454A-8191-8795BAE2A976}"/>
              </a:ext>
            </a:extLst>
          </p:cNvPr>
          <p:cNvGraphicFramePr>
            <a:graphicFrameLocks noGrp="1"/>
          </p:cNvGraphicFramePr>
          <p:nvPr>
            <p:extLst>
              <p:ext uri="{D42A27DB-BD31-4B8C-83A1-F6EECF244321}">
                <p14:modId xmlns:p14="http://schemas.microsoft.com/office/powerpoint/2010/main" val="1995248521"/>
              </p:ext>
            </p:extLst>
          </p:nvPr>
        </p:nvGraphicFramePr>
        <p:xfrm>
          <a:off x="2398912" y="3329608"/>
          <a:ext cx="18722080" cy="6597995"/>
        </p:xfrm>
        <a:graphic>
          <a:graphicData uri="http://schemas.openxmlformats.org/drawingml/2006/table">
            <a:tbl>
              <a:tblPr firstRow="1" bandRow="1">
                <a:tableStyleId>{5C22544A-7EE6-4342-B048-85BDC9FD1C3A}</a:tableStyleId>
              </a:tblPr>
              <a:tblGrid>
                <a:gridCol w="3960440">
                  <a:extLst>
                    <a:ext uri="{9D8B030D-6E8A-4147-A177-3AD203B41FA5}">
                      <a16:colId xmlns:a16="http://schemas.microsoft.com/office/drawing/2014/main" val="4150957512"/>
                    </a:ext>
                  </a:extLst>
                </a:gridCol>
                <a:gridCol w="14761640">
                  <a:extLst>
                    <a:ext uri="{9D8B030D-6E8A-4147-A177-3AD203B41FA5}">
                      <a16:colId xmlns:a16="http://schemas.microsoft.com/office/drawing/2014/main" val="3888421984"/>
                    </a:ext>
                  </a:extLst>
                </a:gridCol>
              </a:tblGrid>
              <a:tr h="1197395">
                <a:tc>
                  <a:txBody>
                    <a:bodyPr/>
                    <a:lstStyle/>
                    <a:p>
                      <a:pPr marL="0" indent="0" algn="ctr">
                        <a:buFont typeface="Arial" panose="020B0604020202020204" pitchFamily="34" charset="0"/>
                        <a:buNone/>
                      </a:pPr>
                      <a:r>
                        <a:rPr lang="zh-CN" altLang="en-US" sz="4800" dirty="0"/>
                        <a:t>操作</a:t>
                      </a:r>
                    </a:p>
                  </a:txBody>
                  <a:tcPr anchor="ctr"/>
                </a:tc>
                <a:tc>
                  <a:txBody>
                    <a:bodyPr/>
                    <a:lstStyle/>
                    <a:p>
                      <a:pPr marL="0" indent="0" algn="ctr">
                        <a:buFont typeface="Arial" panose="020B0604020202020204" pitchFamily="34" charset="0"/>
                        <a:buNone/>
                      </a:pPr>
                      <a:r>
                        <a:rPr lang="zh-CN" altLang="en-US" sz="4800" dirty="0"/>
                        <a:t>含义</a:t>
                      </a:r>
                    </a:p>
                  </a:txBody>
                  <a:tcPr anchor="ctr"/>
                </a:tc>
                <a:extLst>
                  <a:ext uri="{0D108BD9-81ED-4DB2-BD59-A6C34878D82A}">
                    <a16:rowId xmlns:a16="http://schemas.microsoft.com/office/drawing/2014/main" val="2662550209"/>
                  </a:ext>
                </a:extLst>
              </a:tr>
              <a:tr h="864096">
                <a:tc>
                  <a:txBody>
                    <a:bodyPr/>
                    <a:lstStyle/>
                    <a:p>
                      <a:pPr marL="0" indent="0" algn="ctr">
                        <a:buFont typeface="Arial" panose="020B0604020202020204" pitchFamily="34" charset="0"/>
                        <a:buNone/>
                      </a:pPr>
                      <a:r>
                        <a:rPr lang="en-US" altLang="zh-CN" sz="4800" dirty="0"/>
                        <a:t>S[n]</a:t>
                      </a:r>
                      <a:endParaRPr lang="zh-CN" altLang="en-US" sz="4800" dirty="0"/>
                    </a:p>
                  </a:txBody>
                  <a:tcPr anchor="ctr"/>
                </a:tc>
                <a:tc>
                  <a:txBody>
                    <a:bodyPr/>
                    <a:lstStyle/>
                    <a:p>
                      <a:pPr marL="0" indent="0" algn="ctr">
                        <a:buFont typeface="Arial" panose="020B0604020202020204" pitchFamily="34" charset="0"/>
                        <a:buNone/>
                      </a:pPr>
                      <a:r>
                        <a:rPr lang="zh-CN" altLang="en-US" sz="4800" dirty="0"/>
                        <a:t>获取元素值</a:t>
                      </a:r>
                    </a:p>
                  </a:txBody>
                  <a:tcPr anchor="ctr"/>
                </a:tc>
                <a:extLst>
                  <a:ext uri="{0D108BD9-81ED-4DB2-BD59-A6C34878D82A}">
                    <a16:rowId xmlns:a16="http://schemas.microsoft.com/office/drawing/2014/main" val="350314284"/>
                  </a:ext>
                </a:extLst>
              </a:tr>
              <a:tr h="1008112">
                <a:tc>
                  <a:txBody>
                    <a:bodyPr/>
                    <a:lstStyle/>
                    <a:p>
                      <a:pPr marL="0" indent="0" algn="ctr">
                        <a:buFont typeface="Arial" panose="020B0604020202020204" pitchFamily="34" charset="0"/>
                        <a:buNone/>
                      </a:pPr>
                      <a:r>
                        <a:rPr lang="en-US" altLang="zh-CN" sz="4800" dirty="0"/>
                        <a:t>S[:]</a:t>
                      </a:r>
                      <a:endParaRPr lang="zh-CN" altLang="en-US" sz="4800" dirty="0"/>
                    </a:p>
                  </a:txBody>
                  <a:tcPr anchor="ctr"/>
                </a:tc>
                <a:tc>
                  <a:txBody>
                    <a:bodyPr/>
                    <a:lstStyle/>
                    <a:p>
                      <a:pPr marL="0" indent="0" algn="ctr">
                        <a:buFont typeface="Arial" panose="020B0604020202020204" pitchFamily="34" charset="0"/>
                        <a:buNone/>
                      </a:pPr>
                      <a:r>
                        <a:rPr lang="zh-CN" altLang="en-US" sz="4800" dirty="0"/>
                        <a:t>从数组</a:t>
                      </a:r>
                      <a:r>
                        <a:rPr lang="en-US" altLang="zh-CN" sz="4800" dirty="0"/>
                        <a:t>s</a:t>
                      </a:r>
                      <a:r>
                        <a:rPr lang="zh-CN" altLang="en-US" sz="4800" dirty="0"/>
                        <a:t>的索引位置</a:t>
                      </a:r>
                      <a:r>
                        <a:rPr lang="en-US" altLang="zh-CN" sz="4800" dirty="0"/>
                        <a:t>0</a:t>
                      </a:r>
                      <a:r>
                        <a:rPr lang="zh-CN" altLang="en-US" sz="4800" dirty="0"/>
                        <a:t>到</a:t>
                      </a:r>
                      <a:r>
                        <a:rPr lang="en-US" altLang="zh-CN" sz="4800" dirty="0" err="1"/>
                        <a:t>len</a:t>
                      </a:r>
                      <a:r>
                        <a:rPr lang="en-US" altLang="zh-CN" sz="4800" dirty="0"/>
                        <a:t>(s)-1</a:t>
                      </a:r>
                      <a:r>
                        <a:rPr lang="zh-CN" altLang="en-US" sz="4800" dirty="0"/>
                        <a:t>处获得的切片</a:t>
                      </a:r>
                    </a:p>
                  </a:txBody>
                  <a:tcPr anchor="ctr"/>
                </a:tc>
                <a:extLst>
                  <a:ext uri="{0D108BD9-81ED-4DB2-BD59-A6C34878D82A}">
                    <a16:rowId xmlns:a16="http://schemas.microsoft.com/office/drawing/2014/main" val="2060996297"/>
                  </a:ext>
                </a:extLst>
              </a:tr>
              <a:tr h="1224136">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4800" dirty="0"/>
                        <a:t>S[low:]</a:t>
                      </a:r>
                      <a:endParaRPr lang="zh-CN" altLang="en-US" sz="4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4800" dirty="0"/>
                        <a:t>从数组</a:t>
                      </a:r>
                      <a:r>
                        <a:rPr lang="en-US" altLang="zh-CN" sz="4800" dirty="0"/>
                        <a:t>s</a:t>
                      </a:r>
                      <a:r>
                        <a:rPr lang="zh-CN" altLang="en-US" sz="4800" dirty="0"/>
                        <a:t>的索引位置</a:t>
                      </a:r>
                      <a:r>
                        <a:rPr lang="en-US" altLang="zh-CN" sz="4800" dirty="0"/>
                        <a:t>low</a:t>
                      </a:r>
                      <a:r>
                        <a:rPr lang="zh-CN" altLang="en-US" sz="4800" dirty="0"/>
                        <a:t>到</a:t>
                      </a:r>
                      <a:r>
                        <a:rPr lang="en-US" altLang="zh-CN" sz="4800" dirty="0" err="1"/>
                        <a:t>len</a:t>
                      </a:r>
                      <a:r>
                        <a:rPr lang="en-US" altLang="zh-CN" sz="4800" dirty="0"/>
                        <a:t>(s)-1</a:t>
                      </a:r>
                      <a:r>
                        <a:rPr lang="zh-CN" altLang="en-US" sz="4800" dirty="0"/>
                        <a:t>处获得的切片</a:t>
                      </a:r>
                    </a:p>
                  </a:txBody>
                  <a:tcPr anchor="ctr"/>
                </a:tc>
                <a:extLst>
                  <a:ext uri="{0D108BD9-81ED-4DB2-BD59-A6C34878D82A}">
                    <a16:rowId xmlns:a16="http://schemas.microsoft.com/office/drawing/2014/main" val="1886762129"/>
                  </a:ext>
                </a:extLst>
              </a:tr>
              <a:tr h="1008112">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4800" dirty="0"/>
                        <a:t>S[:high]</a:t>
                      </a:r>
                      <a:endParaRPr lang="zh-CN" altLang="en-US" sz="4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4800" dirty="0"/>
                        <a:t>从数组</a:t>
                      </a:r>
                      <a:r>
                        <a:rPr lang="en-US" altLang="zh-CN" sz="4800" dirty="0"/>
                        <a:t>s</a:t>
                      </a:r>
                      <a:r>
                        <a:rPr lang="zh-CN" altLang="en-US" sz="4800" dirty="0"/>
                        <a:t>的索引位置</a:t>
                      </a:r>
                      <a:r>
                        <a:rPr lang="en-US" altLang="zh-CN" sz="4800" dirty="0"/>
                        <a:t>0</a:t>
                      </a:r>
                      <a:r>
                        <a:rPr lang="zh-CN" altLang="en-US" sz="4800" dirty="0"/>
                        <a:t>到</a:t>
                      </a:r>
                      <a:r>
                        <a:rPr lang="en-US" altLang="zh-CN" sz="4800" dirty="0"/>
                        <a:t>high</a:t>
                      </a:r>
                      <a:r>
                        <a:rPr lang="zh-CN" altLang="en-US" sz="4800" dirty="0"/>
                        <a:t>处获得的切片</a:t>
                      </a:r>
                    </a:p>
                  </a:txBody>
                  <a:tcPr anchor="ctr"/>
                </a:tc>
                <a:extLst>
                  <a:ext uri="{0D108BD9-81ED-4DB2-BD59-A6C34878D82A}">
                    <a16:rowId xmlns:a16="http://schemas.microsoft.com/office/drawing/2014/main" val="2742271695"/>
                  </a:ext>
                </a:extLst>
              </a:tr>
              <a:tr h="1296144">
                <a:tc>
                  <a:txBody>
                    <a:bodyPr/>
                    <a:lstStyle/>
                    <a:p>
                      <a:pPr marL="0" indent="0" algn="ctr">
                        <a:buFont typeface="Arial" panose="020B0604020202020204" pitchFamily="34" charset="0"/>
                        <a:buNone/>
                      </a:pPr>
                      <a:r>
                        <a:rPr lang="en-US" altLang="zh-CN" sz="4800" dirty="0"/>
                        <a:t>s[</a:t>
                      </a:r>
                      <a:r>
                        <a:rPr lang="en-US" altLang="zh-CN" sz="4800" dirty="0" err="1"/>
                        <a:t>low:high</a:t>
                      </a:r>
                      <a:r>
                        <a:rPr lang="en-US" altLang="zh-CN" sz="4800" dirty="0"/>
                        <a:t>]</a:t>
                      </a:r>
                      <a:endParaRPr lang="zh-CN" altLang="en-US" sz="4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4800" dirty="0"/>
                        <a:t>从数组</a:t>
                      </a:r>
                      <a:r>
                        <a:rPr lang="en-US" altLang="zh-CN" sz="4800" dirty="0"/>
                        <a:t>s</a:t>
                      </a:r>
                      <a:r>
                        <a:rPr lang="zh-CN" altLang="en-US" sz="4800" dirty="0"/>
                        <a:t>的索引位置</a:t>
                      </a:r>
                      <a:r>
                        <a:rPr lang="en-US" altLang="zh-CN" sz="4800" dirty="0"/>
                        <a:t>low</a:t>
                      </a:r>
                      <a:r>
                        <a:rPr lang="zh-CN" altLang="en-US" sz="4800" dirty="0"/>
                        <a:t>到</a:t>
                      </a:r>
                      <a:r>
                        <a:rPr lang="en-US" altLang="zh-CN" sz="4800" dirty="0"/>
                        <a:t>high</a:t>
                      </a:r>
                      <a:r>
                        <a:rPr lang="zh-CN" altLang="en-US" sz="4800" dirty="0"/>
                        <a:t>处获得的切片</a:t>
                      </a:r>
                    </a:p>
                  </a:txBody>
                  <a:tcPr anchor="ctr"/>
                </a:tc>
                <a:extLst>
                  <a:ext uri="{0D108BD9-81ED-4DB2-BD59-A6C34878D82A}">
                    <a16:rowId xmlns:a16="http://schemas.microsoft.com/office/drawing/2014/main" val="3430466032"/>
                  </a:ext>
                </a:extLst>
              </a:tr>
            </a:tbl>
          </a:graphicData>
        </a:graphic>
      </p:graphicFrame>
    </p:spTree>
    <p:extLst>
      <p:ext uri="{BB962C8B-B14F-4D97-AF65-F5344CB8AC3E}">
        <p14:creationId xmlns:p14="http://schemas.microsoft.com/office/powerpoint/2010/main" val="3129060409"/>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7400" y="809328"/>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切片操作</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graphicFrame>
        <p:nvGraphicFramePr>
          <p:cNvPr id="3" name="表格 3">
            <a:extLst>
              <a:ext uri="{FF2B5EF4-FFF2-40B4-BE49-F238E27FC236}">
                <a16:creationId xmlns:a16="http://schemas.microsoft.com/office/drawing/2014/main" id="{68663BEC-7A0B-454A-8191-8795BAE2A976}"/>
              </a:ext>
            </a:extLst>
          </p:cNvPr>
          <p:cNvGraphicFramePr>
            <a:graphicFrameLocks noGrp="1"/>
          </p:cNvGraphicFramePr>
          <p:nvPr>
            <p:extLst>
              <p:ext uri="{D42A27DB-BD31-4B8C-83A1-F6EECF244321}">
                <p14:modId xmlns:p14="http://schemas.microsoft.com/office/powerpoint/2010/main" val="50377771"/>
              </p:ext>
            </p:extLst>
          </p:nvPr>
        </p:nvGraphicFramePr>
        <p:xfrm>
          <a:off x="2398912" y="3329608"/>
          <a:ext cx="18722080" cy="7690731"/>
        </p:xfrm>
        <a:graphic>
          <a:graphicData uri="http://schemas.openxmlformats.org/drawingml/2006/table">
            <a:tbl>
              <a:tblPr firstRow="1" bandRow="1">
                <a:tableStyleId>{5C22544A-7EE6-4342-B048-85BDC9FD1C3A}</a:tableStyleId>
              </a:tblPr>
              <a:tblGrid>
                <a:gridCol w="3960440">
                  <a:extLst>
                    <a:ext uri="{9D8B030D-6E8A-4147-A177-3AD203B41FA5}">
                      <a16:colId xmlns:a16="http://schemas.microsoft.com/office/drawing/2014/main" val="4150957512"/>
                    </a:ext>
                  </a:extLst>
                </a:gridCol>
                <a:gridCol w="14761640">
                  <a:extLst>
                    <a:ext uri="{9D8B030D-6E8A-4147-A177-3AD203B41FA5}">
                      <a16:colId xmlns:a16="http://schemas.microsoft.com/office/drawing/2014/main" val="3888421984"/>
                    </a:ext>
                  </a:extLst>
                </a:gridCol>
              </a:tblGrid>
              <a:tr h="1197395">
                <a:tc>
                  <a:txBody>
                    <a:bodyPr/>
                    <a:lstStyle/>
                    <a:p>
                      <a:pPr marL="0" indent="0" algn="ctr">
                        <a:buFont typeface="Arial" panose="020B0604020202020204" pitchFamily="34" charset="0"/>
                        <a:buNone/>
                      </a:pPr>
                      <a:r>
                        <a:rPr lang="zh-CN" altLang="en-US" sz="4800" dirty="0"/>
                        <a:t>操作</a:t>
                      </a:r>
                    </a:p>
                  </a:txBody>
                  <a:tcPr anchor="ctr"/>
                </a:tc>
                <a:tc>
                  <a:txBody>
                    <a:bodyPr/>
                    <a:lstStyle/>
                    <a:p>
                      <a:pPr marL="0" indent="0" algn="ctr">
                        <a:buFont typeface="Arial" panose="020B0604020202020204" pitchFamily="34" charset="0"/>
                        <a:buNone/>
                      </a:pPr>
                      <a:r>
                        <a:rPr lang="zh-CN" altLang="en-US" sz="4800" dirty="0"/>
                        <a:t>含义</a:t>
                      </a:r>
                    </a:p>
                  </a:txBody>
                  <a:tcPr anchor="ctr"/>
                </a:tc>
                <a:extLst>
                  <a:ext uri="{0D108BD9-81ED-4DB2-BD59-A6C34878D82A}">
                    <a16:rowId xmlns:a16="http://schemas.microsoft.com/office/drawing/2014/main" val="2662550209"/>
                  </a:ext>
                </a:extLst>
              </a:tr>
              <a:tr h="864096">
                <a:tc>
                  <a:txBody>
                    <a:bodyPr/>
                    <a:lstStyle/>
                    <a:p>
                      <a:pPr marL="0" indent="0" algn="ctr">
                        <a:buFont typeface="Arial" panose="020B0604020202020204" pitchFamily="34" charset="0"/>
                        <a:buNone/>
                      </a:pPr>
                      <a:r>
                        <a:rPr lang="en-US" altLang="zh-CN" sz="4800" dirty="0" err="1"/>
                        <a:t>len</a:t>
                      </a:r>
                      <a:endParaRPr lang="zh-CN" altLang="en-US" sz="4800" dirty="0"/>
                    </a:p>
                  </a:txBody>
                  <a:tcPr anchor="ctr"/>
                </a:tc>
                <a:tc>
                  <a:txBody>
                    <a:bodyPr/>
                    <a:lstStyle/>
                    <a:p>
                      <a:pPr marL="0" indent="0" algn="ctr">
                        <a:buFont typeface="Arial" panose="020B0604020202020204" pitchFamily="34" charset="0"/>
                        <a:buNone/>
                      </a:pPr>
                      <a:r>
                        <a:rPr lang="zh-CN" altLang="en-US" sz="4800" dirty="0"/>
                        <a:t> 来求长度</a:t>
                      </a:r>
                    </a:p>
                  </a:txBody>
                  <a:tcPr anchor="ctr"/>
                </a:tc>
                <a:extLst>
                  <a:ext uri="{0D108BD9-81ED-4DB2-BD59-A6C34878D82A}">
                    <a16:rowId xmlns:a16="http://schemas.microsoft.com/office/drawing/2014/main" val="350314284"/>
                  </a:ext>
                </a:extLst>
              </a:tr>
              <a:tr h="1008112">
                <a:tc>
                  <a:txBody>
                    <a:bodyPr/>
                    <a:lstStyle/>
                    <a:p>
                      <a:pPr marL="0" indent="0" algn="ctr">
                        <a:buFont typeface="Arial" panose="020B0604020202020204" pitchFamily="34" charset="0"/>
                        <a:buNone/>
                      </a:pPr>
                      <a:r>
                        <a:rPr lang="en-US" altLang="zh-CN" sz="4800" dirty="0"/>
                        <a:t>cap</a:t>
                      </a:r>
                      <a:endParaRPr lang="zh-CN" altLang="en-US" sz="4800" dirty="0"/>
                    </a:p>
                  </a:txBody>
                  <a:tcPr anchor="ctr"/>
                </a:tc>
                <a:tc>
                  <a:txBody>
                    <a:bodyPr/>
                    <a:lstStyle/>
                    <a:p>
                      <a:pPr marL="0" indent="0" algn="ctr">
                        <a:buFont typeface="Arial" panose="020B0604020202020204" pitchFamily="34" charset="0"/>
                        <a:buNone/>
                      </a:pPr>
                      <a:r>
                        <a:rPr lang="en-US" altLang="zh-CN" sz="4800" dirty="0"/>
                        <a:t>capacity</a:t>
                      </a:r>
                      <a:r>
                        <a:rPr lang="zh-CN" altLang="en-US" sz="4800" dirty="0"/>
                        <a:t>是容量的意思，用于返回某个类型的最大容量（只能用于切片和 </a:t>
                      </a:r>
                      <a:r>
                        <a:rPr lang="en-US" altLang="zh-CN" sz="4800" dirty="0"/>
                        <a:t>map</a:t>
                      </a:r>
                      <a:endParaRPr lang="zh-CN" altLang="en-US" sz="4800" dirty="0"/>
                    </a:p>
                  </a:txBody>
                  <a:tcPr anchor="ctr"/>
                </a:tc>
                <a:extLst>
                  <a:ext uri="{0D108BD9-81ED-4DB2-BD59-A6C34878D82A}">
                    <a16:rowId xmlns:a16="http://schemas.microsoft.com/office/drawing/2014/main" val="2060996297"/>
                  </a:ext>
                </a:extLst>
              </a:tr>
              <a:tr h="1224136">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4800" dirty="0"/>
                        <a:t>append</a:t>
                      </a:r>
                      <a:endParaRPr lang="zh-CN" altLang="en-US" sz="4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4800" dirty="0"/>
                        <a:t>用来追加元素到数组、</a:t>
                      </a:r>
                      <a:r>
                        <a:rPr lang="en-US" altLang="zh-CN" sz="4800" dirty="0"/>
                        <a:t>slice</a:t>
                      </a:r>
                      <a:r>
                        <a:rPr lang="zh-CN" altLang="en-US" sz="4800" dirty="0"/>
                        <a:t>中</a:t>
                      </a:r>
                      <a:r>
                        <a:rPr lang="en-US" altLang="zh-CN" sz="4800" dirty="0"/>
                        <a:t>,</a:t>
                      </a:r>
                      <a:r>
                        <a:rPr lang="zh-CN" altLang="en-US" sz="4800" dirty="0"/>
                        <a:t>返回修改后的数组、</a:t>
                      </a:r>
                      <a:r>
                        <a:rPr lang="en-US" altLang="zh-CN" sz="4800" dirty="0"/>
                        <a:t>slice</a:t>
                      </a:r>
                      <a:endParaRPr lang="zh-CN" altLang="en-US" sz="4800" dirty="0"/>
                    </a:p>
                  </a:txBody>
                  <a:tcPr anchor="ctr"/>
                </a:tc>
                <a:extLst>
                  <a:ext uri="{0D108BD9-81ED-4DB2-BD59-A6C34878D82A}">
                    <a16:rowId xmlns:a16="http://schemas.microsoft.com/office/drawing/2014/main" val="1886762129"/>
                  </a:ext>
                </a:extLst>
              </a:tr>
              <a:tr h="1008112">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4800" dirty="0"/>
                        <a:t>make</a:t>
                      </a:r>
                      <a:endParaRPr lang="zh-CN" altLang="en-US" sz="4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4800" dirty="0"/>
                        <a:t>用来分配内存，返回</a:t>
                      </a:r>
                      <a:r>
                        <a:rPr lang="en-US" altLang="zh-CN" sz="4800" dirty="0"/>
                        <a:t>Type</a:t>
                      </a:r>
                      <a:r>
                        <a:rPr lang="zh-CN" altLang="en-US" sz="4800" dirty="0"/>
                        <a:t>本身</a:t>
                      </a:r>
                      <a:r>
                        <a:rPr lang="en-US" altLang="zh-CN" sz="4800" dirty="0"/>
                        <a:t>(</a:t>
                      </a:r>
                      <a:r>
                        <a:rPr lang="zh-CN" altLang="en-US" sz="4800" dirty="0"/>
                        <a:t>只能应用于</a:t>
                      </a:r>
                      <a:r>
                        <a:rPr lang="en-US" altLang="zh-CN" sz="4800" dirty="0"/>
                        <a:t>slice, map, channel)</a:t>
                      </a:r>
                      <a:endParaRPr lang="zh-CN" altLang="en-US" sz="4800" dirty="0"/>
                    </a:p>
                  </a:txBody>
                  <a:tcPr anchor="ctr"/>
                </a:tc>
                <a:extLst>
                  <a:ext uri="{0D108BD9-81ED-4DB2-BD59-A6C34878D82A}">
                    <a16:rowId xmlns:a16="http://schemas.microsoft.com/office/drawing/2014/main" val="2742271695"/>
                  </a:ext>
                </a:extLst>
              </a:tr>
              <a:tr h="1296144">
                <a:tc>
                  <a:txBody>
                    <a:bodyPr/>
                    <a:lstStyle/>
                    <a:p>
                      <a:pPr marL="0" indent="0" algn="ctr">
                        <a:buFont typeface="Arial" panose="020B0604020202020204" pitchFamily="34" charset="0"/>
                        <a:buNone/>
                      </a:pPr>
                      <a:r>
                        <a:rPr lang="en-US" altLang="zh-CN" sz="4800" dirty="0"/>
                        <a:t>copy</a:t>
                      </a:r>
                      <a:endParaRPr lang="zh-CN" altLang="en-US" sz="4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4800" dirty="0"/>
                        <a:t>用于复制和连接</a:t>
                      </a:r>
                      <a:r>
                        <a:rPr lang="en-US" altLang="zh-CN" sz="4800" dirty="0"/>
                        <a:t>slice</a:t>
                      </a:r>
                      <a:r>
                        <a:rPr lang="zh-CN" altLang="en-US" sz="4800" dirty="0"/>
                        <a:t>，返回复制的数目</a:t>
                      </a:r>
                    </a:p>
                  </a:txBody>
                  <a:tcPr anchor="ctr"/>
                </a:tc>
                <a:extLst>
                  <a:ext uri="{0D108BD9-81ED-4DB2-BD59-A6C34878D82A}">
                    <a16:rowId xmlns:a16="http://schemas.microsoft.com/office/drawing/2014/main" val="3430466032"/>
                  </a:ext>
                </a:extLst>
              </a:tr>
            </a:tbl>
          </a:graphicData>
        </a:graphic>
      </p:graphicFrame>
    </p:spTree>
    <p:extLst>
      <p:ext uri="{BB962C8B-B14F-4D97-AF65-F5344CB8AC3E}">
        <p14:creationId xmlns:p14="http://schemas.microsoft.com/office/powerpoint/2010/main" val="2739137053"/>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7400" y="809328"/>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切片之</a:t>
              </a:r>
              <a:r>
                <a:rPr lang="en-US" altLang="zh-CN" sz="6600" spc="660" dirty="0"/>
                <a:t>[:]</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5" name="图片 4">
            <a:extLst>
              <a:ext uri="{FF2B5EF4-FFF2-40B4-BE49-F238E27FC236}">
                <a16:creationId xmlns:a16="http://schemas.microsoft.com/office/drawing/2014/main" id="{9DCB34A6-4C78-4703-BF2C-7964596CC840}"/>
              </a:ext>
            </a:extLst>
          </p:cNvPr>
          <p:cNvPicPr>
            <a:picLocks noChangeAspect="1"/>
          </p:cNvPicPr>
          <p:nvPr/>
        </p:nvPicPr>
        <p:blipFill>
          <a:blip r:embed="rId5"/>
          <a:stretch>
            <a:fillRect/>
          </a:stretch>
        </p:blipFill>
        <p:spPr>
          <a:xfrm>
            <a:off x="3263008" y="3833664"/>
            <a:ext cx="17110877" cy="6336704"/>
          </a:xfrm>
          <a:prstGeom prst="rect">
            <a:avLst/>
          </a:prstGeom>
        </p:spPr>
      </p:pic>
    </p:spTree>
    <p:extLst>
      <p:ext uri="{BB962C8B-B14F-4D97-AF65-F5344CB8AC3E}">
        <p14:creationId xmlns:p14="http://schemas.microsoft.com/office/powerpoint/2010/main" val="3690920593"/>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7400" y="809328"/>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切片之</a:t>
              </a:r>
              <a:r>
                <a:rPr lang="en-US" altLang="zh-CN" sz="6600" dirty="0"/>
                <a:t>make</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4" name="图片 3">
            <a:extLst>
              <a:ext uri="{FF2B5EF4-FFF2-40B4-BE49-F238E27FC236}">
                <a16:creationId xmlns:a16="http://schemas.microsoft.com/office/drawing/2014/main" id="{610CC99E-4729-4CE3-9BD9-52767E0DB01D}"/>
              </a:ext>
            </a:extLst>
          </p:cNvPr>
          <p:cNvPicPr>
            <a:picLocks noChangeAspect="1"/>
          </p:cNvPicPr>
          <p:nvPr/>
        </p:nvPicPr>
        <p:blipFill>
          <a:blip r:embed="rId5"/>
          <a:stretch>
            <a:fillRect/>
          </a:stretch>
        </p:blipFill>
        <p:spPr>
          <a:xfrm>
            <a:off x="3118992" y="4121696"/>
            <a:ext cx="17170598" cy="5688632"/>
          </a:xfrm>
          <a:prstGeom prst="rect">
            <a:avLst/>
          </a:prstGeom>
        </p:spPr>
      </p:pic>
    </p:spTree>
    <p:extLst>
      <p:ext uri="{BB962C8B-B14F-4D97-AF65-F5344CB8AC3E}">
        <p14:creationId xmlns:p14="http://schemas.microsoft.com/office/powerpoint/2010/main" val="1615379107"/>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7400" y="809328"/>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切片之</a:t>
              </a:r>
              <a:r>
                <a:rPr lang="en-US" altLang="zh-CN" sz="6600" dirty="0"/>
                <a:t>make</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4" name="图片 3">
            <a:extLst>
              <a:ext uri="{FF2B5EF4-FFF2-40B4-BE49-F238E27FC236}">
                <a16:creationId xmlns:a16="http://schemas.microsoft.com/office/drawing/2014/main" id="{610CC99E-4729-4CE3-9BD9-52767E0DB01D}"/>
              </a:ext>
            </a:extLst>
          </p:cNvPr>
          <p:cNvPicPr>
            <a:picLocks noChangeAspect="1"/>
          </p:cNvPicPr>
          <p:nvPr/>
        </p:nvPicPr>
        <p:blipFill>
          <a:blip r:embed="rId5"/>
          <a:stretch>
            <a:fillRect/>
          </a:stretch>
        </p:blipFill>
        <p:spPr>
          <a:xfrm>
            <a:off x="3118992" y="4121696"/>
            <a:ext cx="17170598" cy="5688632"/>
          </a:xfrm>
          <a:prstGeom prst="rect">
            <a:avLst/>
          </a:prstGeom>
        </p:spPr>
      </p:pic>
    </p:spTree>
    <p:extLst>
      <p:ext uri="{BB962C8B-B14F-4D97-AF65-F5344CB8AC3E}">
        <p14:creationId xmlns:p14="http://schemas.microsoft.com/office/powerpoint/2010/main" val="1703060026"/>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7400" y="809328"/>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Cap</a:t>
              </a:r>
              <a:r>
                <a:rPr lang="zh-CN" altLang="en-US" sz="6600" dirty="0"/>
                <a:t>重新分配规律</a:t>
              </a:r>
              <a:endParaRPr lang="en-US"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a:extLst>
              <a:ext uri="{FF2B5EF4-FFF2-40B4-BE49-F238E27FC236}">
                <a16:creationId xmlns:a16="http://schemas.microsoft.com/office/drawing/2014/main" id="{0A64E234-3F0C-45A8-A523-B8F63137F90C}"/>
              </a:ext>
            </a:extLst>
          </p:cNvPr>
          <p:cNvSpPr txBox="1"/>
          <p:nvPr/>
        </p:nvSpPr>
        <p:spPr>
          <a:xfrm>
            <a:off x="2470920" y="3118515"/>
            <a:ext cx="17137904" cy="8402300"/>
          </a:xfrm>
          <a:prstGeom prst="rect">
            <a:avLst/>
          </a:prstGeom>
          <a:noFill/>
        </p:spPr>
        <p:txBody>
          <a:bodyPr wrap="square">
            <a:spAutoFit/>
          </a:bodyPr>
          <a:lstStyle/>
          <a:p>
            <a:r>
              <a:rPr lang="zh-CN" altLang="en-US" sz="5400" dirty="0"/>
              <a:t> s := make([]int, 0, 1)</a:t>
            </a:r>
          </a:p>
          <a:p>
            <a:r>
              <a:rPr lang="zh-CN" altLang="en-US" sz="5400" dirty="0"/>
              <a:t>    c := cap(s)</a:t>
            </a:r>
          </a:p>
          <a:p>
            <a:endParaRPr lang="zh-CN" altLang="en-US" sz="5400" dirty="0"/>
          </a:p>
          <a:p>
            <a:r>
              <a:rPr lang="zh-CN" altLang="en-US" sz="5400" dirty="0"/>
              <a:t>    for i := 0; i &lt; 50; i++ {</a:t>
            </a:r>
          </a:p>
          <a:p>
            <a:r>
              <a:rPr lang="zh-CN" altLang="en-US" sz="5400" dirty="0"/>
              <a:t>        s = append(s, i)</a:t>
            </a:r>
          </a:p>
          <a:p>
            <a:r>
              <a:rPr lang="zh-CN" altLang="en-US" sz="5400" dirty="0"/>
              <a:t>        if n := cap(s); n &gt; c {</a:t>
            </a:r>
          </a:p>
          <a:p>
            <a:r>
              <a:rPr lang="zh-CN" altLang="en-US" sz="5400" dirty="0"/>
              <a:t>            fmt.Printf("cap: %d -&gt; %d\n", c, n)</a:t>
            </a:r>
          </a:p>
          <a:p>
            <a:r>
              <a:rPr lang="zh-CN" altLang="en-US" sz="5400" dirty="0"/>
              <a:t>            c = n</a:t>
            </a:r>
          </a:p>
          <a:p>
            <a:r>
              <a:rPr lang="zh-CN" altLang="en-US" sz="5400" dirty="0"/>
              <a:t>        }</a:t>
            </a:r>
          </a:p>
          <a:p>
            <a:r>
              <a:rPr lang="zh-CN" altLang="en-US" sz="5400" dirty="0"/>
              <a:t>    }</a:t>
            </a:r>
          </a:p>
        </p:txBody>
      </p:sp>
    </p:spTree>
    <p:extLst>
      <p:ext uri="{BB962C8B-B14F-4D97-AF65-F5344CB8AC3E}">
        <p14:creationId xmlns:p14="http://schemas.microsoft.com/office/powerpoint/2010/main" val="46359586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课程解答</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p:cNvSpPr txBox="1"/>
          <p:nvPr/>
        </p:nvSpPr>
        <p:spPr>
          <a:xfrm>
            <a:off x="3335016" y="3041576"/>
            <a:ext cx="16816520" cy="82994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rPr>
              <a:t>原则：课程以保持流畅的节奏传授课程的知识为主</a:t>
            </a:r>
          </a:p>
        </p:txBody>
      </p:sp>
      <p:sp>
        <p:nvSpPr>
          <p:cNvPr id="3" name="文本框 2"/>
          <p:cNvSpPr txBox="1"/>
          <p:nvPr/>
        </p:nvSpPr>
        <p:spPr>
          <a:xfrm>
            <a:off x="3335016" y="4410740"/>
            <a:ext cx="16816520" cy="858583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课程解答时间：</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课中休息</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课程结束后</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解答问题会在课中解答</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课程外咨询我</a:t>
            </a:r>
            <a:r>
              <a:rPr lang="en-US" altLang="zh-CN" sz="4000" dirty="0">
                <a:latin typeface="文泉驿微米黑" panose="020B0606030804020204" charset="-122"/>
                <a:ea typeface="文泉驿微米黑" panose="020B0606030804020204" charset="-122"/>
                <a:cs typeface="文泉驿微米黑" panose="020B0606030804020204" charset="-122"/>
              </a:rPr>
              <a:t>(shineyork</a:t>
            </a:r>
            <a:r>
              <a:rPr lang="zh-CN" altLang="en-US" sz="4000" dirty="0">
                <a:latin typeface="文泉驿微米黑" panose="020B0606030804020204" charset="-122"/>
                <a:ea typeface="文泉驿微米黑" panose="020B0606030804020204" charset="-122"/>
                <a:cs typeface="文泉驿微米黑" panose="020B0606030804020204" charset="-122"/>
              </a:rPr>
              <a:t>老师</a:t>
            </a:r>
            <a:r>
              <a:rPr lang="en-US" altLang="zh-CN" sz="4000" dirty="0">
                <a:latin typeface="文泉驿微米黑" panose="020B0606030804020204" charset="-122"/>
                <a:ea typeface="文泉驿微米黑" panose="020B0606030804020204" charset="-122"/>
                <a:cs typeface="文泉驿微米黑" panose="020B0606030804020204" charset="-122"/>
              </a:rPr>
              <a:t>)</a:t>
            </a:r>
            <a:r>
              <a:rPr lang="zh-CN" altLang="en-US" sz="4000" dirty="0">
                <a:latin typeface="文泉驿微米黑" panose="020B0606030804020204" charset="-122"/>
                <a:ea typeface="文泉驿微米黑" panose="020B0606030804020204" charset="-122"/>
                <a:cs typeface="文泉驿微米黑" panose="020B0606030804020204" charset="-122"/>
              </a:rPr>
              <a:t>、班主任</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课程中建议互帮互助</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p>
          <a:p>
            <a:endParaRPr lang="zh-CN" altLang="en-US" sz="4800" dirty="0"/>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91"/>
        <p:cNvGrpSpPr/>
        <p:nvPr/>
      </p:nvGrpSpPr>
      <p:grpSpPr>
        <a:xfrm>
          <a:off x="0" y="0"/>
          <a:ext cx="0" cy="0"/>
          <a:chOff x="0" y="0"/>
          <a:chExt cx="0" cy="0"/>
        </a:xfrm>
      </p:grpSpPr>
      <p:grpSp>
        <p:nvGrpSpPr>
          <p:cNvPr id="592" name="Group 592"/>
          <p:cNvGrpSpPr/>
          <p:nvPr/>
        </p:nvGrpSpPr>
        <p:grpSpPr>
          <a:xfrm>
            <a:off x="0" y="0"/>
            <a:ext cx="24384000" cy="13716000"/>
            <a:chOff x="0" y="0"/>
            <a:chExt cx="24384000" cy="13716000"/>
          </a:xfrm>
        </p:grpSpPr>
      </p:grpSp>
      <p:grpSp>
        <p:nvGrpSpPr>
          <p:cNvPr id="594" name="Group 594"/>
          <p:cNvGrpSpPr/>
          <p:nvPr/>
        </p:nvGrpSpPr>
        <p:grpSpPr>
          <a:xfrm>
            <a:off x="9455696" y="6178138"/>
            <a:ext cx="13068300" cy="1348446"/>
            <a:chOff x="-38351" y="977556"/>
            <a:chExt cx="13068300" cy="1348446"/>
          </a:xfrm>
        </p:grpSpPr>
        <p:sp>
          <p:nvSpPr>
            <p:cNvPr id="2" name="text 594"/>
            <p:cNvSpPr/>
            <p:nvPr/>
          </p:nvSpPr>
          <p:spPr>
            <a:xfrm>
              <a:off x="-38351" y="977556"/>
              <a:ext cx="13068300" cy="1348446"/>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8800" spc="660" dirty="0"/>
                <a:t>Map</a:t>
              </a:r>
              <a:r>
                <a:rPr lang="zh-CN" altLang="en-US" sz="8800" spc="660"/>
                <a:t>集合</a:t>
              </a:r>
              <a:endParaRPr lang="zh-CN" altLang="zh-CN" sz="8800" spc="660" dirty="0"/>
            </a:p>
          </p:txBody>
        </p:sp>
      </p:grpSp>
      <p:grpSp>
        <p:nvGrpSpPr>
          <p:cNvPr id="595" name="Group 595"/>
          <p:cNvGrpSpPr/>
          <p:nvPr/>
        </p:nvGrpSpPr>
        <p:grpSpPr>
          <a:xfrm>
            <a:off x="6543401" y="6014161"/>
            <a:ext cx="1676400" cy="1676400"/>
            <a:chOff x="-2868991" y="-763356"/>
            <a:chExt cx="1676400" cy="1676400"/>
          </a:xfrm>
        </p:grpSpPr>
        <p:grpSp>
          <p:nvGrpSpPr>
            <p:cNvPr id="596" name="Group 596"/>
            <p:cNvGrpSpPr/>
            <p:nvPr/>
          </p:nvGrpSpPr>
          <p:grpSpPr>
            <a:xfrm>
              <a:off x="-2868991" y="-763356"/>
              <a:ext cx="1676400" cy="1676400"/>
              <a:chOff x="-2868991" y="-763356"/>
              <a:chExt cx="1676400" cy="1676400"/>
            </a:xfrm>
          </p:grpSpPr>
          <p:sp>
            <p:nvSpPr>
              <p:cNvPr id="604" name="graph 604"/>
              <p:cNvSpPr/>
              <p:nvPr/>
            </p:nvSpPr>
            <p:spPr>
              <a:xfrm>
                <a:off x="-2868991" y="-763356"/>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sp>
            <p:nvSpPr>
              <p:cNvPr id="603" name="graph 603"/>
              <p:cNvSpPr/>
              <p:nvPr/>
            </p:nvSpPr>
            <p:spPr>
              <a:xfrm>
                <a:off x="-2526091" y="-223623"/>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794064" y="150830"/>
                    </a:moveTo>
                    <a:lnTo>
                      <a:pt x="598429" y="548609"/>
                    </a:lnTo>
                    <a:lnTo>
                      <a:pt x="794064" y="548609"/>
                    </a:lnTo>
                    <a:cubicBezTo>
                      <a:pt x="794064" y="548609"/>
                      <a:pt x="794064" y="150830"/>
                      <a:pt x="794064" y="150830"/>
                    </a:cubicBezTo>
                    <a:close/>
                    <a:moveTo>
                      <a:pt x="895807" y="656036"/>
                    </a:moveTo>
                    <a:lnTo>
                      <a:pt x="895807" y="826632"/>
                    </a:lnTo>
                    <a:lnTo>
                      <a:pt x="794064" y="826632"/>
                    </a:lnTo>
                    <a:lnTo>
                      <a:pt x="794064" y="656036"/>
                    </a:lnTo>
                    <a:lnTo>
                      <a:pt x="505907" y="656036"/>
                    </a:lnTo>
                    <a:lnTo>
                      <a:pt x="505907" y="546856"/>
                    </a:lnTo>
                    <a:lnTo>
                      <a:pt x="773353" y="12192"/>
                    </a:lnTo>
                    <a:lnTo>
                      <a:pt x="895807" y="12192"/>
                    </a:lnTo>
                    <a:lnTo>
                      <a:pt x="895807" y="548609"/>
                    </a:lnTo>
                    <a:lnTo>
                      <a:pt x="990600" y="548609"/>
                    </a:lnTo>
                    <a:lnTo>
                      <a:pt x="990600" y="656036"/>
                    </a:lnTo>
                    <a:cubicBezTo>
                      <a:pt x="990600" y="656036"/>
                      <a:pt x="895807" y="656036"/>
                      <a:pt x="895807" y="656036"/>
                    </a:cubicBezTo>
                    <a:close/>
                    <a:moveTo>
                      <a:pt x="338785" y="419039"/>
                    </a:moveTo>
                    <a:cubicBezTo>
                      <a:pt x="338785" y="343189"/>
                      <a:pt x="334929" y="282503"/>
                      <a:pt x="327294" y="236997"/>
                    </a:cubicBezTo>
                    <a:cubicBezTo>
                      <a:pt x="319567" y="191490"/>
                      <a:pt x="307482" y="158160"/>
                      <a:pt x="291144" y="137022"/>
                    </a:cubicBezTo>
                    <a:cubicBezTo>
                      <a:pt x="274701" y="115763"/>
                      <a:pt x="252404" y="105201"/>
                      <a:pt x="224180" y="105201"/>
                    </a:cubicBezTo>
                    <a:cubicBezTo>
                      <a:pt x="181188" y="105201"/>
                      <a:pt x="150769" y="129189"/>
                      <a:pt x="133045" y="177195"/>
                    </a:cubicBezTo>
                    <a:cubicBezTo>
                      <a:pt x="115214" y="225186"/>
                      <a:pt x="106299" y="305760"/>
                      <a:pt x="106299" y="419039"/>
                    </a:cubicBezTo>
                    <a:cubicBezTo>
                      <a:pt x="106299" y="528584"/>
                      <a:pt x="115412" y="608045"/>
                      <a:pt x="133441" y="657773"/>
                    </a:cubicBezTo>
                    <a:cubicBezTo>
                      <a:pt x="151561" y="707517"/>
                      <a:pt x="181188" y="732388"/>
                      <a:pt x="222290" y="732388"/>
                    </a:cubicBezTo>
                    <a:cubicBezTo>
                      <a:pt x="262813" y="732388"/>
                      <a:pt x="292333" y="707136"/>
                      <a:pt x="310956" y="656661"/>
                    </a:cubicBezTo>
                    <a:cubicBezTo>
                      <a:pt x="329473" y="606171"/>
                      <a:pt x="338785" y="526968"/>
                      <a:pt x="338785" y="419039"/>
                    </a:cubicBezTo>
                    <a:close/>
                    <a:moveTo>
                      <a:pt x="445571" y="419039"/>
                    </a:moveTo>
                    <a:cubicBezTo>
                      <a:pt x="445571" y="555939"/>
                      <a:pt x="426750" y="659892"/>
                      <a:pt x="389214" y="731260"/>
                    </a:cubicBezTo>
                    <a:cubicBezTo>
                      <a:pt x="351571" y="802507"/>
                      <a:pt x="295595" y="838200"/>
                      <a:pt x="221406" y="838200"/>
                    </a:cubicBezTo>
                    <a:cubicBezTo>
                      <a:pt x="73807" y="838200"/>
                      <a:pt x="0" y="698433"/>
                      <a:pt x="0" y="419039"/>
                    </a:cubicBezTo>
                    <a:cubicBezTo>
                      <a:pt x="0" y="322417"/>
                      <a:pt x="8229" y="243215"/>
                      <a:pt x="24673" y="181538"/>
                    </a:cubicBezTo>
                    <a:cubicBezTo>
                      <a:pt x="41010" y="119862"/>
                      <a:pt x="65181" y="74234"/>
                      <a:pt x="97078" y="44516"/>
                    </a:cubicBezTo>
                    <a:cubicBezTo>
                      <a:pt x="129082" y="14798"/>
                      <a:pt x="171373" y="0"/>
                      <a:pt x="224180" y="0"/>
                    </a:cubicBezTo>
                    <a:cubicBezTo>
                      <a:pt x="299359" y="0"/>
                      <a:pt x="355031" y="34320"/>
                      <a:pt x="391195" y="102839"/>
                    </a:cubicBezTo>
                    <a:cubicBezTo>
                      <a:pt x="427451" y="171465"/>
                      <a:pt x="445571" y="276910"/>
                      <a:pt x="445571" y="419039"/>
                    </a:cubicBezTo>
                    <a:close/>
                  </a:path>
                </a:pathLst>
              </a:custGeom>
              <a:solidFill>
                <a:srgbClr val="FFFFFF">
                  <a:alpha val="100000"/>
                </a:srgbClr>
              </a:solidFill>
            </p:spPr>
            <p:txBody>
              <a:bodyPr lIns="0" tIns="0" rIns="0" bIns="0" anchor="ctr"/>
              <a:lstStyle/>
              <a:p>
                <a:pPr lvl="0">
                  <a:defRPr sz="2400"/>
                </a:pPr>
                <a:endParaRPr/>
              </a:p>
            </p:txBody>
          </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6600" dirty="0"/>
                <a:t>Map</a:t>
              </a:r>
              <a:r>
                <a:rPr lang="zh-CN" altLang="en-US" sz="6600" dirty="0"/>
                <a:t>集合</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2" name="文本框 11">
            <a:extLst>
              <a:ext uri="{FF2B5EF4-FFF2-40B4-BE49-F238E27FC236}">
                <a16:creationId xmlns:a16="http://schemas.microsoft.com/office/drawing/2014/main" id="{D545B23A-B2BB-41DF-AEA9-83DCC21DDD31}"/>
              </a:ext>
            </a:extLst>
          </p:cNvPr>
          <p:cNvSpPr txBox="1"/>
          <p:nvPr/>
        </p:nvSpPr>
        <p:spPr>
          <a:xfrm>
            <a:off x="2576280" y="2897560"/>
            <a:ext cx="19226136" cy="7478970"/>
          </a:xfrm>
          <a:prstGeom prst="rect">
            <a:avLst/>
          </a:prstGeom>
          <a:noFill/>
        </p:spPr>
        <p:txBody>
          <a:bodyPr wrap="square" rtlCol="0">
            <a:spAutoFit/>
          </a:bodyPr>
          <a:lstStyle/>
          <a:p>
            <a:pPr marL="914400" indent="-914400">
              <a:buAutoNum type="arabicPeriod"/>
            </a:pPr>
            <a:r>
              <a:rPr lang="en-US" altLang="zh-CN" sz="4800" dirty="0"/>
              <a:t>// </a:t>
            </a:r>
            <a:r>
              <a:rPr lang="zh-CN" altLang="en-US" sz="4800" dirty="0"/>
              <a:t>定义</a:t>
            </a:r>
            <a:r>
              <a:rPr lang="en-US" altLang="zh-CN" sz="4800" dirty="0"/>
              <a:t>map</a:t>
            </a:r>
            <a:r>
              <a:rPr lang="zh-CN" altLang="en-US" sz="4800" dirty="0"/>
              <a:t>集合</a:t>
            </a:r>
          </a:p>
          <a:p>
            <a:pPr marL="914400" indent="-914400">
              <a:buAutoNum type="arabicPeriod"/>
            </a:pPr>
            <a:r>
              <a:rPr lang="en-US" altLang="zh-CN" sz="4800" dirty="0"/>
              <a:t>var </a:t>
            </a:r>
            <a:r>
              <a:rPr lang="en-US" altLang="zh-CN" sz="4800" dirty="0" err="1"/>
              <a:t>goClassMap</a:t>
            </a:r>
            <a:r>
              <a:rPr lang="en-US" altLang="zh-CN" sz="4800" dirty="0"/>
              <a:t> map[string]string</a:t>
            </a:r>
          </a:p>
          <a:p>
            <a:pPr marL="914400" indent="-914400">
              <a:buAutoNum type="arabicPeriod"/>
            </a:pPr>
            <a:r>
              <a:rPr lang="en-US" altLang="zh-CN" sz="4800" dirty="0" err="1"/>
              <a:t>goClassMap</a:t>
            </a:r>
            <a:r>
              <a:rPr lang="en-US" altLang="zh-CN" sz="4800" dirty="0"/>
              <a:t> = make(map[string]string)</a:t>
            </a:r>
          </a:p>
          <a:p>
            <a:pPr marL="914400" indent="-914400">
              <a:buAutoNum type="arabicPeriod"/>
            </a:pPr>
            <a:r>
              <a:rPr lang="en-US" altLang="zh-CN" sz="4800" dirty="0"/>
              <a:t>// </a:t>
            </a:r>
            <a:r>
              <a:rPr lang="zh-CN" altLang="en-US" sz="4800" dirty="0"/>
              <a:t>或</a:t>
            </a:r>
          </a:p>
          <a:p>
            <a:pPr marL="914400" indent="-914400">
              <a:buAutoNum type="arabicPeriod"/>
            </a:pPr>
            <a:r>
              <a:rPr lang="en-US" altLang="zh-CN" sz="4800" dirty="0"/>
              <a:t>// </a:t>
            </a:r>
            <a:r>
              <a:rPr lang="en-US" altLang="zh-CN" sz="4800" dirty="0" err="1"/>
              <a:t>goClassMap</a:t>
            </a:r>
            <a:r>
              <a:rPr lang="en-US" altLang="zh-CN" sz="4800" dirty="0"/>
              <a:t> := make(map[string]string)</a:t>
            </a:r>
          </a:p>
          <a:p>
            <a:pPr marL="914400" indent="-914400">
              <a:buAutoNum type="arabicPeriod"/>
            </a:pPr>
            <a:endParaRPr lang="en-US" altLang="zh-CN" sz="4800" dirty="0"/>
          </a:p>
          <a:p>
            <a:pPr marL="914400" indent="-914400">
              <a:buAutoNum type="arabicPeriod"/>
            </a:pPr>
            <a:r>
              <a:rPr lang="en-US" altLang="zh-CN" sz="4800" dirty="0"/>
              <a:t>// </a:t>
            </a:r>
            <a:r>
              <a:rPr lang="zh-CN" altLang="en-US" sz="4800" dirty="0"/>
              <a:t>添加数据</a:t>
            </a:r>
          </a:p>
          <a:p>
            <a:pPr marL="914400" indent="-914400">
              <a:buAutoNum type="arabicPeriod"/>
            </a:pPr>
            <a:r>
              <a:rPr lang="en-US" altLang="zh-CN" sz="4800" dirty="0" err="1"/>
              <a:t>goClassMap</a:t>
            </a:r>
            <a:r>
              <a:rPr lang="en-US" altLang="zh-CN" sz="4800" dirty="0"/>
              <a:t>["teacher"] = "shineyork"</a:t>
            </a:r>
          </a:p>
          <a:p>
            <a:pPr marL="914400" indent="-914400">
              <a:buAutoNum type="arabicPeriod"/>
            </a:pPr>
            <a:r>
              <a:rPr lang="en-US" altLang="zh-CN" sz="4800" dirty="0" err="1"/>
              <a:t>goClassMap</a:t>
            </a:r>
            <a:r>
              <a:rPr lang="en-US" altLang="zh-CN" sz="4800" dirty="0"/>
              <a:t>["contents"] = "go"</a:t>
            </a:r>
          </a:p>
          <a:p>
            <a:pPr marL="914400" indent="-914400">
              <a:buAutoNum type="arabicPeriod"/>
            </a:pPr>
            <a:r>
              <a:rPr lang="en-US" altLang="zh-CN" sz="4800" dirty="0" err="1"/>
              <a:t>fmt.Println</a:t>
            </a:r>
            <a:r>
              <a:rPr lang="en-US" altLang="zh-CN" sz="4800" dirty="0"/>
              <a:t>(</a:t>
            </a:r>
            <a:r>
              <a:rPr lang="en-US" altLang="zh-CN" sz="4800" dirty="0" err="1"/>
              <a:t>goClassMap</a:t>
            </a:r>
            <a:r>
              <a:rPr lang="en-US" altLang="zh-CN" sz="4800" dirty="0"/>
              <a:t>)</a:t>
            </a:r>
          </a:p>
        </p:txBody>
      </p:sp>
    </p:spTree>
    <p:extLst>
      <p:ext uri="{BB962C8B-B14F-4D97-AF65-F5344CB8AC3E}">
        <p14:creationId xmlns:p14="http://schemas.microsoft.com/office/powerpoint/2010/main" val="2517651900"/>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59"/>
        <p:cNvGrpSpPr/>
        <p:nvPr/>
      </p:nvGrpSpPr>
      <p:grpSpPr>
        <a:xfrm>
          <a:off x="0" y="0"/>
          <a:ext cx="0" cy="0"/>
          <a:chOff x="0" y="0"/>
          <a:chExt cx="0" cy="0"/>
        </a:xfrm>
      </p:grpSpPr>
      <p:grpSp>
        <p:nvGrpSpPr>
          <p:cNvPr id="401" name="Group 401"/>
          <p:cNvGrpSpPr/>
          <p:nvPr/>
        </p:nvGrpSpPr>
        <p:grpSpPr>
          <a:xfrm>
            <a:off x="0" y="0"/>
            <a:ext cx="24384000" cy="13716000"/>
            <a:chOff x="0" y="0"/>
            <a:chExt cx="24384000" cy="13716000"/>
          </a:xfrm>
        </p:grpSpPr>
      </p:grpSp>
      <p:grpSp>
        <p:nvGrpSpPr>
          <p:cNvPr id="363" name="Group 363"/>
          <p:cNvGrpSpPr/>
          <p:nvPr/>
        </p:nvGrpSpPr>
        <p:grpSpPr>
          <a:xfrm>
            <a:off x="220035" y="5703631"/>
            <a:ext cx="23926800" cy="2194560"/>
            <a:chOff x="0" y="0"/>
            <a:chExt cx="23926800" cy="2194560"/>
          </a:xfrm>
        </p:grpSpPr>
        <p:sp>
          <p:nvSpPr>
            <p:cNvPr id="2" name="text 363"/>
            <p:cNvSpPr/>
            <p:nvPr/>
          </p:nvSpPr>
          <p:spPr>
            <a:xfrm>
              <a:off x="0" y="0"/>
              <a:ext cx="23926800" cy="2194560"/>
            </a:xfrm>
            <a:prstGeom prst="rect">
              <a:avLst/>
            </a:prstGeom>
            <a:ln w="25400">
              <a:miter lim="400000"/>
            </a:ln>
          </p:spPr>
          <p:txBody>
            <a:bodyPr wrap="square" lIns="50800" tIns="50800" rIns="50800" bIns="50800" numCol="1" anchor="ctr">
              <a:spAutoFit/>
            </a:bodyPr>
            <a:lstStyle>
              <a:lvl1pPr algn="ctr">
                <a:lnSpc>
                  <a:spcPct val="88000"/>
                </a:lnSpc>
                <a:defRPr spc="660">
                  <a:solidFill>
                    <a:srgbClr val="40A693">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13200" spc="660"/>
                <a:t>THANK YOU</a:t>
              </a:r>
            </a:p>
          </p:txBody>
        </p:sp>
      </p:grpSp>
      <p:grpSp>
        <p:nvGrpSpPr>
          <p:cNvPr id="365" name="Group 365"/>
          <p:cNvGrpSpPr/>
          <p:nvPr/>
        </p:nvGrpSpPr>
        <p:grpSpPr>
          <a:xfrm>
            <a:off x="7920918" y="8099872"/>
            <a:ext cx="8697681" cy="741100"/>
            <a:chOff x="71755" y="143510"/>
            <a:chExt cx="8697681" cy="741100"/>
          </a:xfrm>
        </p:grpSpPr>
        <p:sp>
          <p:nvSpPr>
            <p:cNvPr id="3" name="text 365"/>
            <p:cNvSpPr/>
            <p:nvPr/>
          </p:nvSpPr>
          <p:spPr>
            <a:xfrm>
              <a:off x="71755" y="143510"/>
              <a:ext cx="8697681" cy="741100"/>
            </a:xfrm>
            <a:prstGeom prst="rect">
              <a:avLst/>
            </a:prstGeom>
            <a:ln w="25400">
              <a:miter lim="400000"/>
            </a:ln>
          </p:spPr>
          <p:txBody>
            <a:bodyPr wrap="square" lIns="0" tIns="0" rIns="0" bIns="0" numCol="1" anchor="t">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950" spc="660" dirty="0"/>
                <a:t>主讲老师</a:t>
              </a:r>
              <a:r>
                <a:rPr lang="zh-CN" sz="4950" spc="660" dirty="0"/>
                <a:t>：</a:t>
              </a:r>
              <a:r>
                <a:rPr lang="en-US" altLang="zh-CN" sz="4950" dirty="0"/>
                <a:t>shineyork</a:t>
              </a:r>
              <a:r>
                <a:rPr lang="zh-CN" altLang="en-US" sz="4950" dirty="0"/>
                <a:t>老师</a:t>
              </a:r>
              <a:endParaRPr lang="zh-CN" sz="4950" spc="660" dirty="0"/>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6"/>
        <p:cNvGrpSpPr/>
        <p:nvPr/>
      </p:nvGrpSpPr>
      <p:grpSpPr>
        <a:xfrm>
          <a:off x="0" y="0"/>
          <a:ext cx="0" cy="0"/>
          <a:chOff x="0" y="0"/>
          <a:chExt cx="0" cy="0"/>
        </a:xfrm>
      </p:grpSpPr>
      <p:grpSp>
        <p:nvGrpSpPr>
          <p:cNvPr id="393" name="Group 393"/>
          <p:cNvGrpSpPr/>
          <p:nvPr/>
        </p:nvGrpSpPr>
        <p:grpSpPr>
          <a:xfrm>
            <a:off x="0" y="0"/>
            <a:ext cx="24384000" cy="13716000"/>
            <a:chOff x="0" y="0"/>
            <a:chExt cx="24384000" cy="13716000"/>
          </a:xfrm>
        </p:grpSpPr>
      </p:grpSp>
      <p:grpSp>
        <p:nvGrpSpPr>
          <p:cNvPr id="17" name="Group 17"/>
          <p:cNvGrpSpPr/>
          <p:nvPr/>
        </p:nvGrpSpPr>
        <p:grpSpPr>
          <a:xfrm>
            <a:off x="8955207" y="1082451"/>
            <a:ext cx="6487881" cy="1889760"/>
            <a:chOff x="0" y="0"/>
            <a:chExt cx="6487881" cy="1889760"/>
          </a:xfrm>
        </p:grpSpPr>
        <p:sp>
          <p:nvSpPr>
            <p:cNvPr id="2" name="text 17"/>
            <p:cNvSpPr/>
            <p:nvPr/>
          </p:nvSpPr>
          <p:spPr>
            <a:xfrm>
              <a:off x="0" y="0"/>
              <a:ext cx="6487881" cy="1889760"/>
            </a:xfrm>
            <a:prstGeom prst="rect">
              <a:avLst/>
            </a:prstGeom>
            <a:ln w="25400">
              <a:miter lim="400000"/>
            </a:ln>
          </p:spPr>
          <p:txBody>
            <a:bodyPr wrap="square" lIns="50800" tIns="50800" rIns="50800" bIns="50800" numCol="1" anchor="ctr">
              <a:spAutoFit/>
            </a:bodyPr>
            <a:lstStyle>
              <a:lvl1pPr algn="ctr">
                <a:lnSpc>
                  <a:spcPct val="90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11000" spc="660"/>
                <a:t>目录</a:t>
              </a:r>
            </a:p>
          </p:txBody>
        </p:sp>
      </p:grpSp>
      <p:grpSp>
        <p:nvGrpSpPr>
          <p:cNvPr id="19" name="Group 19"/>
          <p:cNvGrpSpPr/>
          <p:nvPr/>
        </p:nvGrpSpPr>
        <p:grpSpPr>
          <a:xfrm>
            <a:off x="2933562" y="5408142"/>
            <a:ext cx="18749269" cy="4734443"/>
            <a:chOff x="863239" y="1063538"/>
            <a:chExt cx="18749269" cy="4734443"/>
          </a:xfrm>
        </p:grpSpPr>
        <p:grpSp>
          <p:nvGrpSpPr>
            <p:cNvPr id="20" name="Group 20"/>
            <p:cNvGrpSpPr/>
            <p:nvPr/>
          </p:nvGrpSpPr>
          <p:grpSpPr>
            <a:xfrm>
              <a:off x="863239" y="1063538"/>
              <a:ext cx="8509360" cy="1828800"/>
              <a:chOff x="863239" y="1063538"/>
              <a:chExt cx="8509360" cy="1828800"/>
            </a:xfrm>
          </p:grpSpPr>
          <p:sp>
            <p:nvSpPr>
              <p:cNvPr id="388" name="graph 388"/>
              <p:cNvSpPr/>
              <p:nvPr/>
            </p:nvSpPr>
            <p:spPr>
              <a:xfrm>
                <a:off x="863239" y="1063538"/>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1" name="Group 21"/>
              <p:cNvGrpSpPr/>
              <p:nvPr/>
            </p:nvGrpSpPr>
            <p:grpSpPr>
              <a:xfrm>
                <a:off x="1434739" y="1541945"/>
                <a:ext cx="7937860" cy="871970"/>
                <a:chOff x="-1569720" y="121364"/>
                <a:chExt cx="7937860" cy="871970"/>
              </a:xfrm>
            </p:grpSpPr>
            <p:sp>
              <p:nvSpPr>
                <p:cNvPr id="3" name="text 21"/>
                <p:cNvSpPr/>
                <p:nvPr/>
              </p:nvSpPr>
              <p:spPr>
                <a:xfrm>
                  <a:off x="0" y="121364"/>
                  <a:ext cx="6368140" cy="871970"/>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950" spc="660" dirty="0"/>
                    <a:t>深度理解面向对象</a:t>
                  </a:r>
                  <a:endParaRPr lang="zh-CN" sz="4950" spc="660" dirty="0"/>
                </a:p>
              </p:txBody>
            </p:sp>
            <p:sp>
              <p:nvSpPr>
                <p:cNvPr id="384" name="graph 384"/>
                <p:cNvSpPr/>
                <p:nvPr/>
              </p:nvSpPr>
              <p:spPr>
                <a:xfrm>
                  <a:off x="-1569720" y="214457"/>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391530" y="588888"/>
                      </a:moveTo>
                      <a:lnTo>
                        <a:pt x="510235" y="588888"/>
                      </a:lnTo>
                      <a:lnTo>
                        <a:pt x="510235" y="109286"/>
                      </a:lnTo>
                      <a:lnTo>
                        <a:pt x="402915" y="209092"/>
                      </a:lnTo>
                      <a:lnTo>
                        <a:pt x="402915" y="118750"/>
                      </a:lnTo>
                      <a:lnTo>
                        <a:pt x="514761" y="9966"/>
                      </a:lnTo>
                      <a:lnTo>
                        <a:pt x="584652" y="9966"/>
                      </a:lnTo>
                      <a:lnTo>
                        <a:pt x="584652" y="588888"/>
                      </a:lnTo>
                      <a:lnTo>
                        <a:pt x="685800" y="588888"/>
                      </a:lnTo>
                      <a:lnTo>
                        <a:pt x="685800" y="676320"/>
                      </a:lnTo>
                      <a:lnTo>
                        <a:pt x="391530" y="676320"/>
                      </a:lnTo>
                      <a:cubicBezTo>
                        <a:pt x="391530" y="676320"/>
                        <a:pt x="391530" y="588888"/>
                        <a:pt x="391530" y="588888"/>
                      </a:cubicBezTo>
                      <a:close/>
                      <a:moveTo>
                        <a:pt x="239268" y="342900"/>
                      </a:moveTo>
                      <a:cubicBezTo>
                        <a:pt x="239268" y="280781"/>
                        <a:pt x="236601" y="231129"/>
                        <a:pt x="231190" y="193929"/>
                      </a:cubicBezTo>
                      <a:cubicBezTo>
                        <a:pt x="225765" y="156743"/>
                        <a:pt x="217261" y="129418"/>
                        <a:pt x="205663" y="112074"/>
                      </a:cubicBezTo>
                      <a:cubicBezTo>
                        <a:pt x="194081" y="94716"/>
                        <a:pt x="178308" y="86045"/>
                        <a:pt x="158343" y="86045"/>
                      </a:cubicBezTo>
                      <a:cubicBezTo>
                        <a:pt x="127970" y="86045"/>
                        <a:pt x="106512" y="105689"/>
                        <a:pt x="93954" y="144978"/>
                      </a:cubicBezTo>
                      <a:cubicBezTo>
                        <a:pt x="81396" y="184266"/>
                        <a:pt x="75102" y="250164"/>
                        <a:pt x="75102" y="342900"/>
                      </a:cubicBezTo>
                      <a:cubicBezTo>
                        <a:pt x="75102" y="432435"/>
                        <a:pt x="81473" y="497555"/>
                        <a:pt x="94305" y="538231"/>
                      </a:cubicBezTo>
                      <a:cubicBezTo>
                        <a:pt x="107045" y="578906"/>
                        <a:pt x="127970" y="599252"/>
                        <a:pt x="157048" y="599252"/>
                      </a:cubicBezTo>
                      <a:cubicBezTo>
                        <a:pt x="185638" y="599252"/>
                        <a:pt x="206502" y="578617"/>
                        <a:pt x="219669" y="537331"/>
                      </a:cubicBezTo>
                      <a:cubicBezTo>
                        <a:pt x="232760" y="495955"/>
                        <a:pt x="239268" y="431246"/>
                        <a:pt x="239268" y="342900"/>
                      </a:cubicBezTo>
                      <a:close/>
                      <a:moveTo>
                        <a:pt x="314721" y="342900"/>
                      </a:moveTo>
                      <a:cubicBezTo>
                        <a:pt x="314721" y="454868"/>
                        <a:pt x="301477" y="539922"/>
                        <a:pt x="274944" y="598261"/>
                      </a:cubicBezTo>
                      <a:cubicBezTo>
                        <a:pt x="248320" y="656691"/>
                        <a:pt x="208833" y="685800"/>
                        <a:pt x="156362" y="685800"/>
                      </a:cubicBezTo>
                      <a:cubicBezTo>
                        <a:pt x="52120" y="685800"/>
                        <a:pt x="0" y="571530"/>
                        <a:pt x="0" y="342900"/>
                      </a:cubicBezTo>
                      <a:cubicBezTo>
                        <a:pt x="0" y="263728"/>
                        <a:pt x="5760" y="198912"/>
                        <a:pt x="17419" y="148468"/>
                      </a:cubicBezTo>
                      <a:cubicBezTo>
                        <a:pt x="29016" y="98115"/>
                        <a:pt x="46085" y="60716"/>
                        <a:pt x="68580" y="36393"/>
                      </a:cubicBezTo>
                      <a:cubicBezTo>
                        <a:pt x="91150" y="12161"/>
                        <a:pt x="121036" y="0"/>
                        <a:pt x="158343" y="0"/>
                      </a:cubicBezTo>
                      <a:cubicBezTo>
                        <a:pt x="211424" y="0"/>
                        <a:pt x="250804" y="28011"/>
                        <a:pt x="276377" y="84155"/>
                      </a:cubicBezTo>
                      <a:cubicBezTo>
                        <a:pt x="301965" y="140284"/>
                        <a:pt x="314721" y="226542"/>
                        <a:pt x="314721" y="342900"/>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2" name="Group 22"/>
            <p:cNvGrpSpPr/>
            <p:nvPr/>
          </p:nvGrpSpPr>
          <p:grpSpPr>
            <a:xfrm>
              <a:off x="11084631" y="1078778"/>
              <a:ext cx="8511540" cy="1828800"/>
              <a:chOff x="830580" y="1078778"/>
              <a:chExt cx="8511540" cy="1828800"/>
            </a:xfrm>
          </p:grpSpPr>
          <p:sp>
            <p:nvSpPr>
              <p:cNvPr id="389" name="graph 389"/>
              <p:cNvSpPr/>
              <p:nvPr/>
            </p:nvSpPr>
            <p:spPr>
              <a:xfrm>
                <a:off x="830580" y="1078778"/>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3" name="Group 23"/>
              <p:cNvGrpSpPr/>
              <p:nvPr/>
            </p:nvGrpSpPr>
            <p:grpSpPr>
              <a:xfrm>
                <a:off x="1402080" y="1599801"/>
                <a:ext cx="7940040" cy="786754"/>
                <a:chOff x="-1569720" y="162883"/>
                <a:chExt cx="7940040" cy="786754"/>
              </a:xfrm>
            </p:grpSpPr>
            <p:sp>
              <p:nvSpPr>
                <p:cNvPr id="4" name="text 23"/>
                <p:cNvSpPr/>
                <p:nvPr/>
              </p:nvSpPr>
              <p:spPr>
                <a:xfrm>
                  <a:off x="0" y="162883"/>
                  <a:ext cx="6370320" cy="786754"/>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950" spc="660" dirty="0"/>
                    <a:t>代码封装的思路</a:t>
                  </a:r>
                  <a:endParaRPr lang="zh-CN" sz="4950" spc="660" dirty="0"/>
                </a:p>
              </p:txBody>
            </p:sp>
            <p:sp>
              <p:nvSpPr>
                <p:cNvPr id="385" name="graph 385"/>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376367" y="676366"/>
                      </a:moveTo>
                      <a:lnTo>
                        <a:pt x="376367" y="600181"/>
                      </a:lnTo>
                      <a:cubicBezTo>
                        <a:pt x="387278" y="563620"/>
                        <a:pt x="402701" y="527654"/>
                        <a:pt x="422727" y="492404"/>
                      </a:cubicBezTo>
                      <a:cubicBezTo>
                        <a:pt x="442752" y="457032"/>
                        <a:pt x="469498" y="419191"/>
                        <a:pt x="503041" y="378866"/>
                      </a:cubicBezTo>
                      <a:cubicBezTo>
                        <a:pt x="543290" y="330281"/>
                        <a:pt x="569899" y="292729"/>
                        <a:pt x="582792" y="266319"/>
                      </a:cubicBezTo>
                      <a:cubicBezTo>
                        <a:pt x="595762" y="239786"/>
                        <a:pt x="602269" y="214061"/>
                        <a:pt x="602269" y="189235"/>
                      </a:cubicBezTo>
                      <a:cubicBezTo>
                        <a:pt x="602269" y="157048"/>
                        <a:pt x="596021" y="132207"/>
                        <a:pt x="583615" y="114726"/>
                      </a:cubicBezTo>
                      <a:cubicBezTo>
                        <a:pt x="571210" y="97155"/>
                        <a:pt x="553714" y="88407"/>
                        <a:pt x="531083" y="88407"/>
                      </a:cubicBezTo>
                      <a:cubicBezTo>
                        <a:pt x="487542" y="88407"/>
                        <a:pt x="462777" y="122377"/>
                        <a:pt x="456681" y="190119"/>
                      </a:cubicBezTo>
                      <a:lnTo>
                        <a:pt x="380954" y="182575"/>
                      </a:lnTo>
                      <a:cubicBezTo>
                        <a:pt x="385556" y="125166"/>
                        <a:pt x="400720" y="80360"/>
                        <a:pt x="426491" y="48280"/>
                      </a:cubicBezTo>
                      <a:cubicBezTo>
                        <a:pt x="452292" y="16093"/>
                        <a:pt x="486582" y="0"/>
                        <a:pt x="529437" y="0"/>
                      </a:cubicBezTo>
                      <a:cubicBezTo>
                        <a:pt x="576483" y="0"/>
                        <a:pt x="613044" y="16184"/>
                        <a:pt x="639302" y="48478"/>
                      </a:cubicBezTo>
                      <a:cubicBezTo>
                        <a:pt x="665500" y="80863"/>
                        <a:pt x="678606" y="126446"/>
                        <a:pt x="678606" y="185455"/>
                      </a:cubicBezTo>
                      <a:cubicBezTo>
                        <a:pt x="678606" y="213177"/>
                        <a:pt x="674903" y="239100"/>
                        <a:pt x="667359" y="263240"/>
                      </a:cubicBezTo>
                      <a:cubicBezTo>
                        <a:pt x="659876" y="287365"/>
                        <a:pt x="649041" y="311109"/>
                        <a:pt x="634913" y="334655"/>
                      </a:cubicBezTo>
                      <a:cubicBezTo>
                        <a:pt x="620725" y="358094"/>
                        <a:pt x="597682" y="388498"/>
                        <a:pt x="565708" y="425637"/>
                      </a:cubicBezTo>
                      <a:cubicBezTo>
                        <a:pt x="509960" y="489722"/>
                        <a:pt x="475259" y="542864"/>
                        <a:pt x="461543" y="585078"/>
                      </a:cubicBezTo>
                      <a:lnTo>
                        <a:pt x="685800" y="585078"/>
                      </a:lnTo>
                      <a:lnTo>
                        <a:pt x="685800" y="676366"/>
                      </a:lnTo>
                      <a:cubicBezTo>
                        <a:pt x="685800" y="676366"/>
                        <a:pt x="376367" y="676366"/>
                        <a:pt x="376367" y="676366"/>
                      </a:cubicBezTo>
                      <a:close/>
                      <a:moveTo>
                        <a:pt x="240243" y="342900"/>
                      </a:moveTo>
                      <a:cubicBezTo>
                        <a:pt x="240243" y="280812"/>
                        <a:pt x="237500" y="231145"/>
                        <a:pt x="232074" y="193898"/>
                      </a:cubicBezTo>
                      <a:cubicBezTo>
                        <a:pt x="226588" y="156743"/>
                        <a:pt x="218084" y="129433"/>
                        <a:pt x="206425" y="112044"/>
                      </a:cubicBezTo>
                      <a:cubicBezTo>
                        <a:pt x="194767" y="94762"/>
                        <a:pt x="178993" y="86121"/>
                        <a:pt x="158968" y="86121"/>
                      </a:cubicBezTo>
                      <a:cubicBezTo>
                        <a:pt x="128442" y="86121"/>
                        <a:pt x="106923" y="105689"/>
                        <a:pt x="94305" y="144932"/>
                      </a:cubicBezTo>
                      <a:cubicBezTo>
                        <a:pt x="81686" y="184266"/>
                        <a:pt x="75377" y="250225"/>
                        <a:pt x="75377" y="342900"/>
                      </a:cubicBezTo>
                      <a:cubicBezTo>
                        <a:pt x="75377" y="432495"/>
                        <a:pt x="81823" y="497555"/>
                        <a:pt x="94640" y="538292"/>
                      </a:cubicBezTo>
                      <a:cubicBezTo>
                        <a:pt x="107457" y="578921"/>
                        <a:pt x="128442" y="599282"/>
                        <a:pt x="157657" y="599282"/>
                      </a:cubicBezTo>
                      <a:cubicBezTo>
                        <a:pt x="186339" y="599282"/>
                        <a:pt x="207324" y="578617"/>
                        <a:pt x="220477" y="537301"/>
                      </a:cubicBezTo>
                      <a:cubicBezTo>
                        <a:pt x="233659" y="495970"/>
                        <a:pt x="240243" y="431200"/>
                        <a:pt x="240243" y="342900"/>
                      </a:cubicBezTo>
                      <a:close/>
                      <a:moveTo>
                        <a:pt x="315955" y="342900"/>
                      </a:moveTo>
                      <a:cubicBezTo>
                        <a:pt x="315955" y="454853"/>
                        <a:pt x="302651" y="539983"/>
                        <a:pt x="275965" y="598291"/>
                      </a:cubicBezTo>
                      <a:cubicBezTo>
                        <a:pt x="249295" y="656691"/>
                        <a:pt x="209656" y="685800"/>
                        <a:pt x="156987" y="685800"/>
                      </a:cubicBezTo>
                      <a:cubicBezTo>
                        <a:pt x="52318" y="685800"/>
                        <a:pt x="0" y="571561"/>
                        <a:pt x="0" y="342900"/>
                      </a:cubicBezTo>
                      <a:cubicBezTo>
                        <a:pt x="0" y="263728"/>
                        <a:pt x="5836" y="198958"/>
                        <a:pt x="17480" y="148498"/>
                      </a:cubicBezTo>
                      <a:cubicBezTo>
                        <a:pt x="29077" y="98038"/>
                        <a:pt x="46222" y="60685"/>
                        <a:pt x="68854" y="36454"/>
                      </a:cubicBezTo>
                      <a:cubicBezTo>
                        <a:pt x="91485" y="12115"/>
                        <a:pt x="121523" y="0"/>
                        <a:pt x="158968" y="0"/>
                      </a:cubicBezTo>
                      <a:cubicBezTo>
                        <a:pt x="212262" y="0"/>
                        <a:pt x="251764" y="28117"/>
                        <a:pt x="277413" y="84231"/>
                      </a:cubicBezTo>
                      <a:cubicBezTo>
                        <a:pt x="303123" y="140360"/>
                        <a:pt x="315955" y="226573"/>
                        <a:pt x="315955" y="342900"/>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4" name="Group 24"/>
            <p:cNvGrpSpPr/>
            <p:nvPr/>
          </p:nvGrpSpPr>
          <p:grpSpPr>
            <a:xfrm>
              <a:off x="863239" y="3969181"/>
              <a:ext cx="8511540" cy="1828800"/>
              <a:chOff x="863239" y="523600"/>
              <a:chExt cx="8511540" cy="1828800"/>
            </a:xfrm>
          </p:grpSpPr>
          <p:sp>
            <p:nvSpPr>
              <p:cNvPr id="390" name="graph 390"/>
              <p:cNvSpPr/>
              <p:nvPr/>
            </p:nvSpPr>
            <p:spPr>
              <a:xfrm>
                <a:off x="863239" y="523600"/>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5" name="Group 25"/>
              <p:cNvGrpSpPr/>
              <p:nvPr/>
            </p:nvGrpSpPr>
            <p:grpSpPr>
              <a:xfrm>
                <a:off x="1434739" y="1044623"/>
                <a:ext cx="7940040" cy="786754"/>
                <a:chOff x="-1569720" y="162883"/>
                <a:chExt cx="7940040" cy="786754"/>
              </a:xfrm>
            </p:grpSpPr>
            <p:sp>
              <p:nvSpPr>
                <p:cNvPr id="5" name="text 25"/>
                <p:cNvSpPr/>
                <p:nvPr/>
              </p:nvSpPr>
              <p:spPr>
                <a:xfrm>
                  <a:off x="0" y="162883"/>
                  <a:ext cx="6370320" cy="786754"/>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950" spc="660" dirty="0"/>
                    <a:t>分层设计思想</a:t>
                  </a:r>
                  <a:endParaRPr lang="zh-CN" sz="4950" spc="660" dirty="0"/>
                </a:p>
              </p:txBody>
            </p:sp>
            <p:sp>
              <p:nvSpPr>
                <p:cNvPr id="386" name="graph 386"/>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685800" y="491566"/>
                      </a:moveTo>
                      <a:cubicBezTo>
                        <a:pt x="685800" y="554522"/>
                        <a:pt x="672297" y="602681"/>
                        <a:pt x="645200" y="635949"/>
                      </a:cubicBezTo>
                      <a:cubicBezTo>
                        <a:pt x="618119" y="669112"/>
                        <a:pt x="579226" y="685800"/>
                        <a:pt x="528538" y="685800"/>
                      </a:cubicBezTo>
                      <a:cubicBezTo>
                        <a:pt x="481355" y="685800"/>
                        <a:pt x="444185" y="670209"/>
                        <a:pt x="416966" y="639226"/>
                      </a:cubicBezTo>
                      <a:cubicBezTo>
                        <a:pt x="389808" y="608136"/>
                        <a:pt x="373623" y="561761"/>
                        <a:pt x="368335" y="499993"/>
                      </a:cubicBezTo>
                      <a:lnTo>
                        <a:pt x="444398" y="490072"/>
                      </a:lnTo>
                      <a:cubicBezTo>
                        <a:pt x="447903" y="526618"/>
                        <a:pt x="456529" y="553623"/>
                        <a:pt x="470458" y="571195"/>
                      </a:cubicBezTo>
                      <a:cubicBezTo>
                        <a:pt x="484388" y="588675"/>
                        <a:pt x="503788" y="597423"/>
                        <a:pt x="528538" y="597423"/>
                      </a:cubicBezTo>
                      <a:cubicBezTo>
                        <a:pt x="554476" y="597423"/>
                        <a:pt x="574212" y="587791"/>
                        <a:pt x="587943" y="568619"/>
                      </a:cubicBezTo>
                      <a:cubicBezTo>
                        <a:pt x="601659" y="549356"/>
                        <a:pt x="608502" y="521939"/>
                        <a:pt x="608502" y="486293"/>
                      </a:cubicBezTo>
                      <a:cubicBezTo>
                        <a:pt x="608502" y="453527"/>
                        <a:pt x="599998" y="428106"/>
                        <a:pt x="583067" y="410032"/>
                      </a:cubicBezTo>
                      <a:cubicBezTo>
                        <a:pt x="566059" y="391850"/>
                        <a:pt x="541172" y="382813"/>
                        <a:pt x="508314" y="382813"/>
                      </a:cubicBezTo>
                      <a:lnTo>
                        <a:pt x="474710" y="382813"/>
                      </a:lnTo>
                      <a:lnTo>
                        <a:pt x="474710" y="292547"/>
                      </a:lnTo>
                      <a:lnTo>
                        <a:pt x="506669" y="292547"/>
                      </a:lnTo>
                      <a:cubicBezTo>
                        <a:pt x="536097" y="292547"/>
                        <a:pt x="558591" y="283616"/>
                        <a:pt x="574212" y="265846"/>
                      </a:cubicBezTo>
                      <a:cubicBezTo>
                        <a:pt x="589864" y="248061"/>
                        <a:pt x="597743" y="222641"/>
                        <a:pt x="597743" y="189478"/>
                      </a:cubicBezTo>
                      <a:cubicBezTo>
                        <a:pt x="597743" y="155508"/>
                        <a:pt x="591708" y="130088"/>
                        <a:pt x="579638" y="113202"/>
                      </a:cubicBezTo>
                      <a:cubicBezTo>
                        <a:pt x="567568" y="96332"/>
                        <a:pt x="550224" y="87889"/>
                        <a:pt x="527593" y="87889"/>
                      </a:cubicBezTo>
                      <a:cubicBezTo>
                        <a:pt x="482803" y="87889"/>
                        <a:pt x="457779" y="120853"/>
                        <a:pt x="452551" y="186690"/>
                      </a:cubicBezTo>
                      <a:lnTo>
                        <a:pt x="378150" y="178643"/>
                      </a:lnTo>
                      <a:cubicBezTo>
                        <a:pt x="382752" y="121950"/>
                        <a:pt x="398236" y="77952"/>
                        <a:pt x="424784" y="46771"/>
                      </a:cubicBezTo>
                      <a:cubicBezTo>
                        <a:pt x="451332" y="15590"/>
                        <a:pt x="485957" y="0"/>
                        <a:pt x="528538" y="0"/>
                      </a:cubicBezTo>
                      <a:cubicBezTo>
                        <a:pt x="575111" y="0"/>
                        <a:pt x="610834" y="15392"/>
                        <a:pt x="635873" y="46070"/>
                      </a:cubicBezTo>
                      <a:cubicBezTo>
                        <a:pt x="660913" y="76763"/>
                        <a:pt x="673379" y="120350"/>
                        <a:pt x="673379" y="176768"/>
                      </a:cubicBezTo>
                      <a:cubicBezTo>
                        <a:pt x="673379" y="216789"/>
                        <a:pt x="665637" y="250545"/>
                        <a:pt x="650077" y="278160"/>
                      </a:cubicBezTo>
                      <a:cubicBezTo>
                        <a:pt x="634502" y="305760"/>
                        <a:pt x="610636" y="324322"/>
                        <a:pt x="578464" y="334167"/>
                      </a:cubicBezTo>
                      <a:lnTo>
                        <a:pt x="578464" y="336042"/>
                      </a:lnTo>
                      <a:cubicBezTo>
                        <a:pt x="611946" y="341406"/>
                        <a:pt x="638205" y="357896"/>
                        <a:pt x="657270" y="385693"/>
                      </a:cubicBezTo>
                      <a:cubicBezTo>
                        <a:pt x="676259" y="413400"/>
                        <a:pt x="685800" y="448665"/>
                        <a:pt x="685800" y="491566"/>
                      </a:cubicBezTo>
                      <a:close/>
                      <a:moveTo>
                        <a:pt x="240106" y="342595"/>
                      </a:moveTo>
                      <a:cubicBezTo>
                        <a:pt x="240106" y="280537"/>
                        <a:pt x="237363" y="230977"/>
                        <a:pt x="231937" y="193746"/>
                      </a:cubicBezTo>
                      <a:cubicBezTo>
                        <a:pt x="226527" y="156606"/>
                        <a:pt x="217947" y="129387"/>
                        <a:pt x="206349" y="112014"/>
                      </a:cubicBezTo>
                      <a:cubicBezTo>
                        <a:pt x="194706" y="94640"/>
                        <a:pt x="178856" y="85999"/>
                        <a:pt x="158907" y="85999"/>
                      </a:cubicBezTo>
                      <a:cubicBezTo>
                        <a:pt x="128442" y="85999"/>
                        <a:pt x="106923" y="105658"/>
                        <a:pt x="94305" y="144886"/>
                      </a:cubicBezTo>
                      <a:cubicBezTo>
                        <a:pt x="81686" y="184114"/>
                        <a:pt x="75377" y="250042"/>
                        <a:pt x="75377" y="342595"/>
                      </a:cubicBezTo>
                      <a:cubicBezTo>
                        <a:pt x="75377" y="432175"/>
                        <a:pt x="81747" y="497220"/>
                        <a:pt x="94564" y="537834"/>
                      </a:cubicBezTo>
                      <a:cubicBezTo>
                        <a:pt x="107457" y="578449"/>
                        <a:pt x="128442" y="598810"/>
                        <a:pt x="157596" y="598810"/>
                      </a:cubicBezTo>
                      <a:cubicBezTo>
                        <a:pt x="186263" y="598810"/>
                        <a:pt x="207187" y="578159"/>
                        <a:pt x="220355" y="536935"/>
                      </a:cubicBezTo>
                      <a:cubicBezTo>
                        <a:pt x="233507" y="495635"/>
                        <a:pt x="240106" y="430880"/>
                        <a:pt x="240106" y="342595"/>
                      </a:cubicBezTo>
                      <a:close/>
                      <a:moveTo>
                        <a:pt x="315818" y="342595"/>
                      </a:moveTo>
                      <a:cubicBezTo>
                        <a:pt x="315818" y="454517"/>
                        <a:pt x="302437" y="539526"/>
                        <a:pt x="275828" y="597819"/>
                      </a:cubicBezTo>
                      <a:cubicBezTo>
                        <a:pt x="249158" y="656203"/>
                        <a:pt x="209519" y="685297"/>
                        <a:pt x="156911" y="685297"/>
                      </a:cubicBezTo>
                      <a:cubicBezTo>
                        <a:pt x="52318" y="685297"/>
                        <a:pt x="0" y="571103"/>
                        <a:pt x="0" y="342595"/>
                      </a:cubicBezTo>
                      <a:cubicBezTo>
                        <a:pt x="0" y="263560"/>
                        <a:pt x="5836" y="198805"/>
                        <a:pt x="17419" y="148361"/>
                      </a:cubicBezTo>
                      <a:cubicBezTo>
                        <a:pt x="29077" y="98008"/>
                        <a:pt x="46222" y="60670"/>
                        <a:pt x="68854" y="36347"/>
                      </a:cubicBezTo>
                      <a:cubicBezTo>
                        <a:pt x="91409" y="12115"/>
                        <a:pt x="121462" y="0"/>
                        <a:pt x="158907" y="0"/>
                      </a:cubicBezTo>
                      <a:cubicBezTo>
                        <a:pt x="212186" y="0"/>
                        <a:pt x="251627" y="28011"/>
                        <a:pt x="277276" y="84109"/>
                      </a:cubicBezTo>
                      <a:cubicBezTo>
                        <a:pt x="302986" y="140223"/>
                        <a:pt x="315818" y="226420"/>
                        <a:pt x="315818" y="342595"/>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6" name="Group 26"/>
            <p:cNvGrpSpPr/>
            <p:nvPr/>
          </p:nvGrpSpPr>
          <p:grpSpPr>
            <a:xfrm>
              <a:off x="11100968" y="3952844"/>
              <a:ext cx="8511540" cy="1828800"/>
              <a:chOff x="846917" y="507263"/>
              <a:chExt cx="8511540" cy="1828800"/>
            </a:xfrm>
          </p:grpSpPr>
          <p:sp>
            <p:nvSpPr>
              <p:cNvPr id="391" name="graph 391"/>
              <p:cNvSpPr/>
              <p:nvPr/>
            </p:nvSpPr>
            <p:spPr>
              <a:xfrm>
                <a:off x="846917" y="507263"/>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7" name="Group 27"/>
              <p:cNvGrpSpPr/>
              <p:nvPr/>
            </p:nvGrpSpPr>
            <p:grpSpPr>
              <a:xfrm>
                <a:off x="1418417" y="985678"/>
                <a:ext cx="7940040" cy="871970"/>
                <a:chOff x="-1569720" y="120275"/>
                <a:chExt cx="7940040" cy="871970"/>
              </a:xfrm>
            </p:grpSpPr>
            <p:sp>
              <p:nvSpPr>
                <p:cNvPr id="6" name="text 27"/>
                <p:cNvSpPr/>
                <p:nvPr/>
              </p:nvSpPr>
              <p:spPr>
                <a:xfrm>
                  <a:off x="0" y="120275"/>
                  <a:ext cx="6370320" cy="871970"/>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4950" spc="660" dirty="0" err="1"/>
                    <a:t>Xdebug</a:t>
                  </a:r>
                  <a:r>
                    <a:rPr lang="en-US" altLang="zh-CN" sz="4950" spc="660" dirty="0"/>
                    <a:t>-&gt;</a:t>
                  </a:r>
                  <a:r>
                    <a:rPr lang="zh-CN" altLang="en-US" sz="4950" spc="660" dirty="0"/>
                    <a:t>跟踪代码</a:t>
                  </a:r>
                  <a:endParaRPr lang="zh-CN" sz="4950" spc="660" dirty="0"/>
                </a:p>
              </p:txBody>
            </p:sp>
            <p:sp>
              <p:nvSpPr>
                <p:cNvPr id="387" name="graph 387"/>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549737" y="123398"/>
                      </a:moveTo>
                      <a:lnTo>
                        <a:pt x="414284" y="448863"/>
                      </a:lnTo>
                      <a:lnTo>
                        <a:pt x="549737" y="448863"/>
                      </a:lnTo>
                      <a:cubicBezTo>
                        <a:pt x="549737" y="448863"/>
                        <a:pt x="549737" y="123398"/>
                        <a:pt x="549737" y="123398"/>
                      </a:cubicBezTo>
                      <a:close/>
                      <a:moveTo>
                        <a:pt x="620176" y="536752"/>
                      </a:moveTo>
                      <a:lnTo>
                        <a:pt x="620176" y="676336"/>
                      </a:lnTo>
                      <a:lnTo>
                        <a:pt x="549737" y="676336"/>
                      </a:lnTo>
                      <a:lnTo>
                        <a:pt x="549737" y="536752"/>
                      </a:lnTo>
                      <a:lnTo>
                        <a:pt x="350245" y="536752"/>
                      </a:lnTo>
                      <a:lnTo>
                        <a:pt x="350245" y="447431"/>
                      </a:lnTo>
                      <a:lnTo>
                        <a:pt x="535396" y="9966"/>
                      </a:lnTo>
                      <a:lnTo>
                        <a:pt x="620176" y="9966"/>
                      </a:lnTo>
                      <a:lnTo>
                        <a:pt x="620176" y="448863"/>
                      </a:lnTo>
                      <a:lnTo>
                        <a:pt x="685800" y="448863"/>
                      </a:lnTo>
                      <a:lnTo>
                        <a:pt x="685800" y="536752"/>
                      </a:lnTo>
                      <a:cubicBezTo>
                        <a:pt x="685800" y="536752"/>
                        <a:pt x="620176" y="536752"/>
                        <a:pt x="620176" y="536752"/>
                      </a:cubicBezTo>
                      <a:close/>
                      <a:moveTo>
                        <a:pt x="234543" y="342854"/>
                      </a:moveTo>
                      <a:cubicBezTo>
                        <a:pt x="234543" y="280797"/>
                        <a:pt x="231876" y="231145"/>
                        <a:pt x="226588" y="193913"/>
                      </a:cubicBezTo>
                      <a:cubicBezTo>
                        <a:pt x="221239" y="156667"/>
                        <a:pt x="212872" y="129402"/>
                        <a:pt x="201564" y="112105"/>
                      </a:cubicBezTo>
                      <a:cubicBezTo>
                        <a:pt x="190179" y="94716"/>
                        <a:pt x="174741" y="86075"/>
                        <a:pt x="155204" y="86075"/>
                      </a:cubicBezTo>
                      <a:cubicBezTo>
                        <a:pt x="125425" y="86075"/>
                        <a:pt x="104378" y="105704"/>
                        <a:pt x="92095" y="144978"/>
                      </a:cubicBezTo>
                      <a:cubicBezTo>
                        <a:pt x="79766" y="184236"/>
                        <a:pt x="73593" y="250164"/>
                        <a:pt x="73593" y="342854"/>
                      </a:cubicBezTo>
                      <a:cubicBezTo>
                        <a:pt x="73593" y="432480"/>
                        <a:pt x="79903" y="497494"/>
                        <a:pt x="92384" y="538185"/>
                      </a:cubicBezTo>
                      <a:cubicBezTo>
                        <a:pt x="104927" y="578876"/>
                        <a:pt x="125425" y="599221"/>
                        <a:pt x="153893" y="599221"/>
                      </a:cubicBezTo>
                      <a:cubicBezTo>
                        <a:pt x="181950" y="599221"/>
                        <a:pt x="202387" y="578571"/>
                        <a:pt x="215280" y="537271"/>
                      </a:cubicBezTo>
                      <a:cubicBezTo>
                        <a:pt x="228097" y="495955"/>
                        <a:pt x="234543" y="431154"/>
                        <a:pt x="234543" y="342854"/>
                      </a:cubicBezTo>
                      <a:close/>
                      <a:moveTo>
                        <a:pt x="308472" y="342854"/>
                      </a:moveTo>
                      <a:cubicBezTo>
                        <a:pt x="308472" y="454853"/>
                        <a:pt x="295442" y="539907"/>
                        <a:pt x="269443" y="598307"/>
                      </a:cubicBezTo>
                      <a:cubicBezTo>
                        <a:pt x="243398" y="656600"/>
                        <a:pt x="204642" y="685800"/>
                        <a:pt x="153283" y="685800"/>
                      </a:cubicBezTo>
                      <a:cubicBezTo>
                        <a:pt x="51099" y="685800"/>
                        <a:pt x="0" y="571454"/>
                        <a:pt x="0" y="342854"/>
                      </a:cubicBezTo>
                      <a:cubicBezTo>
                        <a:pt x="0" y="263804"/>
                        <a:pt x="5684" y="198988"/>
                        <a:pt x="17084" y="148529"/>
                      </a:cubicBezTo>
                      <a:cubicBezTo>
                        <a:pt x="28392" y="98069"/>
                        <a:pt x="45125" y="60731"/>
                        <a:pt x="67208" y="36423"/>
                      </a:cubicBezTo>
                      <a:cubicBezTo>
                        <a:pt x="89367" y="12100"/>
                        <a:pt x="118643" y="0"/>
                        <a:pt x="155204" y="0"/>
                      </a:cubicBezTo>
                      <a:cubicBezTo>
                        <a:pt x="207248" y="0"/>
                        <a:pt x="245790" y="28072"/>
                        <a:pt x="270830" y="84140"/>
                      </a:cubicBezTo>
                      <a:cubicBezTo>
                        <a:pt x="295930" y="140299"/>
                        <a:pt x="308472" y="226557"/>
                        <a:pt x="308472" y="342854"/>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9"/>
        <p:cNvGrpSpPr/>
        <p:nvPr/>
      </p:nvGrpSpPr>
      <p:grpSpPr>
        <a:xfrm>
          <a:off x="0" y="0"/>
          <a:ext cx="0" cy="0"/>
          <a:chOff x="0" y="0"/>
          <a:chExt cx="0" cy="0"/>
        </a:xfrm>
      </p:grpSpPr>
      <p:grpSp>
        <p:nvGrpSpPr>
          <p:cNvPr id="399" name="Group 399"/>
          <p:cNvGrpSpPr/>
          <p:nvPr/>
        </p:nvGrpSpPr>
        <p:grpSpPr>
          <a:xfrm>
            <a:off x="0" y="0"/>
            <a:ext cx="24384000" cy="13716000"/>
            <a:chOff x="0" y="0"/>
            <a:chExt cx="24384000" cy="13716000"/>
          </a:xfrm>
        </p:grpSpPr>
      </p:grpSp>
      <p:grpSp>
        <p:nvGrpSpPr>
          <p:cNvPr id="40" name="Group 40"/>
          <p:cNvGrpSpPr/>
          <p:nvPr/>
        </p:nvGrpSpPr>
        <p:grpSpPr>
          <a:xfrm>
            <a:off x="9494047" y="5295214"/>
            <a:ext cx="13068300" cy="1706880"/>
            <a:chOff x="0" y="0"/>
            <a:chExt cx="13068300" cy="1706880"/>
          </a:xfrm>
        </p:grpSpPr>
        <p:sp>
          <p:nvSpPr>
            <p:cNvPr id="2" name="text 40"/>
            <p:cNvSpPr/>
            <p:nvPr/>
          </p:nvSpPr>
          <p:spPr>
            <a:xfrm>
              <a:off x="0" y="0"/>
              <a:ext cx="13068300" cy="1706880"/>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8800" spc="660"/>
                <a:t>点击此处添加内容</a:t>
              </a:r>
            </a:p>
          </p:txBody>
        </p:sp>
      </p:grpSp>
      <p:grpSp>
        <p:nvGrpSpPr>
          <p:cNvPr id="42" name="Group 42"/>
          <p:cNvGrpSpPr/>
          <p:nvPr/>
        </p:nvGrpSpPr>
        <p:grpSpPr>
          <a:xfrm>
            <a:off x="9412392" y="6992782"/>
            <a:ext cx="14065377" cy="1704914"/>
            <a:chOff x="0" y="0"/>
            <a:chExt cx="14065377" cy="1704914"/>
          </a:xfrm>
        </p:grpSpPr>
        <p:grpSp>
          <p:nvGrpSpPr>
            <p:cNvPr id="43" name="Group 43"/>
            <p:cNvGrpSpPr/>
            <p:nvPr/>
          </p:nvGrpSpPr>
          <p:grpSpPr>
            <a:xfrm>
              <a:off x="0" y="0"/>
              <a:ext cx="14065377" cy="1704914"/>
              <a:chOff x="0" y="0"/>
              <a:chExt cx="14065377" cy="1704914"/>
            </a:xfrm>
          </p:grpSpPr>
          <p:sp>
            <p:nvSpPr>
              <p:cNvPr id="397" name="graph 397"/>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grpSp>
            <p:nvGrpSpPr>
              <p:cNvPr id="44" name="Group 44"/>
              <p:cNvGrpSpPr/>
              <p:nvPr/>
            </p:nvGrpSpPr>
            <p:grpSpPr>
              <a:xfrm>
                <a:off x="110429" y="179618"/>
                <a:ext cx="14202186" cy="1310640"/>
                <a:chOff x="0" y="0"/>
                <a:chExt cx="14202186" cy="1310640"/>
              </a:xfrm>
            </p:grpSpPr>
            <p:sp>
              <p:nvSpPr>
                <p:cNvPr id="3" name="text 44"/>
                <p:cNvSpPr/>
                <p:nvPr/>
              </p:nvSpPr>
              <p:spPr>
                <a:xfrm>
                  <a:off x="0" y="0"/>
                  <a:ext cx="14202186" cy="1310640"/>
                </a:xfrm>
                <a:prstGeom prst="rect">
                  <a:avLst/>
                </a:prstGeom>
                <a:ln w="25400">
                  <a:miter lim="400000"/>
                </a:ln>
              </p:spPr>
              <p:txBody>
                <a:bodyPr wrap="square" lIns="50800" tIns="50800" rIns="50800" bIns="50800" numCol="1" anchor="ctr">
                  <a:spAutoFit/>
                </a:bodyPr>
                <a:lstStyle>
                  <a:lvl1pPr algn="l">
                    <a:lnSpc>
                      <a:spcPct val="97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请添加文字内容</a:t>
                  </a:r>
                </a:p>
              </p:txBody>
            </p:sp>
            <p:sp>
              <p:nvSpPr>
                <p:cNvPr id="394" name="graph 394"/>
                <p:cNvSpPr/>
                <p:nvPr/>
              </p:nvSpPr>
              <p:spPr>
                <a:xfrm>
                  <a:off x="-2636520" y="-739140"/>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565541" y="719739"/>
                      </a:moveTo>
                      <a:lnTo>
                        <a:pt x="737006" y="719739"/>
                      </a:lnTo>
                      <a:lnTo>
                        <a:pt x="737006" y="133563"/>
                      </a:lnTo>
                      <a:lnTo>
                        <a:pt x="581985" y="255559"/>
                      </a:lnTo>
                      <a:lnTo>
                        <a:pt x="581985" y="145145"/>
                      </a:lnTo>
                      <a:lnTo>
                        <a:pt x="743544" y="12192"/>
                      </a:lnTo>
                      <a:lnTo>
                        <a:pt x="844494" y="12192"/>
                      </a:lnTo>
                      <a:lnTo>
                        <a:pt x="844494" y="719739"/>
                      </a:lnTo>
                      <a:lnTo>
                        <a:pt x="990600" y="719739"/>
                      </a:lnTo>
                      <a:lnTo>
                        <a:pt x="990600" y="826617"/>
                      </a:lnTo>
                      <a:lnTo>
                        <a:pt x="565541" y="826617"/>
                      </a:lnTo>
                      <a:cubicBezTo>
                        <a:pt x="565541" y="826617"/>
                        <a:pt x="565541" y="719739"/>
                        <a:pt x="565541" y="719739"/>
                      </a:cubicBezTo>
                      <a:close/>
                      <a:moveTo>
                        <a:pt x="345627" y="419100"/>
                      </a:moveTo>
                      <a:cubicBezTo>
                        <a:pt x="345627" y="343174"/>
                        <a:pt x="341757" y="282488"/>
                        <a:pt x="333938" y="237027"/>
                      </a:cubicBezTo>
                      <a:cubicBezTo>
                        <a:pt x="326105" y="191582"/>
                        <a:pt x="313822" y="158175"/>
                        <a:pt x="297088" y="136977"/>
                      </a:cubicBezTo>
                      <a:cubicBezTo>
                        <a:pt x="280339" y="115778"/>
                        <a:pt x="257556" y="105171"/>
                        <a:pt x="228737" y="105171"/>
                      </a:cubicBezTo>
                      <a:cubicBezTo>
                        <a:pt x="184845" y="105171"/>
                        <a:pt x="153847" y="129174"/>
                        <a:pt x="135712" y="177195"/>
                      </a:cubicBezTo>
                      <a:cubicBezTo>
                        <a:pt x="117591" y="225216"/>
                        <a:pt x="108478" y="305760"/>
                        <a:pt x="108478" y="419100"/>
                      </a:cubicBezTo>
                      <a:cubicBezTo>
                        <a:pt x="108478" y="528538"/>
                        <a:pt x="117683" y="608121"/>
                        <a:pt x="136215" y="657834"/>
                      </a:cubicBezTo>
                      <a:cubicBezTo>
                        <a:pt x="154625" y="707562"/>
                        <a:pt x="184845" y="732419"/>
                        <a:pt x="226847" y="732419"/>
                      </a:cubicBezTo>
                      <a:cubicBezTo>
                        <a:pt x="268163" y="732419"/>
                        <a:pt x="298277" y="707196"/>
                        <a:pt x="317296" y="656737"/>
                      </a:cubicBezTo>
                      <a:cubicBezTo>
                        <a:pt x="336209" y="606171"/>
                        <a:pt x="345627" y="527075"/>
                        <a:pt x="345627" y="419100"/>
                      </a:cubicBezTo>
                      <a:close/>
                      <a:moveTo>
                        <a:pt x="454593" y="419100"/>
                      </a:moveTo>
                      <a:cubicBezTo>
                        <a:pt x="454593" y="555955"/>
                        <a:pt x="435467" y="659907"/>
                        <a:pt x="397139" y="731199"/>
                      </a:cubicBezTo>
                      <a:cubicBezTo>
                        <a:pt x="358703" y="802614"/>
                        <a:pt x="301645" y="838200"/>
                        <a:pt x="225856" y="838200"/>
                      </a:cubicBezTo>
                      <a:cubicBezTo>
                        <a:pt x="75285" y="838200"/>
                        <a:pt x="0" y="698540"/>
                        <a:pt x="0" y="419100"/>
                      </a:cubicBezTo>
                      <a:cubicBezTo>
                        <a:pt x="0" y="322341"/>
                        <a:pt x="8321" y="243123"/>
                        <a:pt x="25161" y="181462"/>
                      </a:cubicBezTo>
                      <a:cubicBezTo>
                        <a:pt x="41910" y="119923"/>
                        <a:pt x="66568" y="74218"/>
                        <a:pt x="99060" y="44485"/>
                      </a:cubicBezTo>
                      <a:cubicBezTo>
                        <a:pt x="131658" y="14874"/>
                        <a:pt x="174848" y="0"/>
                        <a:pt x="228737" y="0"/>
                      </a:cubicBezTo>
                      <a:cubicBezTo>
                        <a:pt x="305409" y="0"/>
                        <a:pt x="362270" y="34244"/>
                        <a:pt x="399211" y="102854"/>
                      </a:cubicBezTo>
                      <a:cubicBezTo>
                        <a:pt x="436168" y="171465"/>
                        <a:pt x="454593" y="276880"/>
                        <a:pt x="454593" y="419100"/>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62"/>
        <p:cNvGrpSpPr/>
        <p:nvPr/>
      </p:nvGrpSpPr>
      <p:grpSpPr>
        <a:xfrm>
          <a:off x="0" y="0"/>
          <a:ext cx="0" cy="0"/>
          <a:chOff x="0" y="0"/>
          <a:chExt cx="0" cy="0"/>
        </a:xfrm>
      </p:grpSpPr>
      <p:grpSp>
        <p:nvGrpSpPr>
          <p:cNvPr id="423" name="Group 423"/>
          <p:cNvGrpSpPr/>
          <p:nvPr/>
        </p:nvGrpSpPr>
        <p:grpSpPr>
          <a:xfrm>
            <a:off x="0" y="0"/>
            <a:ext cx="24384000" cy="13716000"/>
            <a:chOff x="0" y="0"/>
            <a:chExt cx="24384000" cy="13716000"/>
          </a:xfrm>
        </p:grpSpPr>
      </p:grpSp>
      <p:grpSp>
        <p:nvGrpSpPr>
          <p:cNvPr id="63" name="Group 63"/>
          <p:cNvGrpSpPr/>
          <p:nvPr/>
        </p:nvGrpSpPr>
        <p:grpSpPr>
          <a:xfrm>
            <a:off x="2048225" y="772210"/>
            <a:ext cx="20269200" cy="1203960"/>
            <a:chOff x="0" y="0"/>
            <a:chExt cx="20269200" cy="1203960"/>
          </a:xfrm>
        </p:grpSpPr>
        <p:sp>
          <p:nvSpPr>
            <p:cNvPr id="2" name="text 63"/>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65" name="Group 65"/>
          <p:cNvGrpSpPr/>
          <p:nvPr/>
        </p:nvGrpSpPr>
        <p:grpSpPr>
          <a:xfrm>
            <a:off x="2210501" y="3217926"/>
            <a:ext cx="19952940" cy="8948563"/>
            <a:chOff x="0" y="0"/>
            <a:chExt cx="19952940" cy="8948563"/>
          </a:xfrm>
        </p:grpSpPr>
        <p:grpSp>
          <p:nvGrpSpPr>
            <p:cNvPr id="66" name="Group 66"/>
            <p:cNvGrpSpPr/>
            <p:nvPr/>
          </p:nvGrpSpPr>
          <p:grpSpPr>
            <a:xfrm>
              <a:off x="0" y="0"/>
              <a:ext cx="3325489" cy="8948563"/>
              <a:chOff x="0" y="0"/>
              <a:chExt cx="3325489" cy="8948563"/>
            </a:xfrm>
          </p:grpSpPr>
          <p:sp>
            <p:nvSpPr>
              <p:cNvPr id="403" name="image 403"/>
              <p:cNvSpPr/>
              <p:nvPr/>
            </p:nvSpPr>
            <p:spPr>
              <a:xfrm>
                <a:off x="-204109" y="4343400"/>
                <a:ext cx="3779520" cy="1844040"/>
              </a:xfrm>
              <a:custGeom>
                <a:avLst/>
                <a:gdLst/>
                <a:ahLst/>
                <a:cxnLst>
                  <a:cxn ang="0">
                    <a:pos x="wd2" y="hd2"/>
                  </a:cxn>
                  <a:cxn ang="5400000">
                    <a:pos x="wd2" y="hd2"/>
                  </a:cxn>
                  <a:cxn ang="10800000">
                    <a:pos x="wd2" y="hd2"/>
                  </a:cxn>
                  <a:cxn ang="16200000">
                    <a:pos x="wd2" y="hd2"/>
                  </a:cxn>
                </a:cxnLst>
                <a:rect l="0" t="0" r="r" b="b"/>
                <a:pathLst>
                  <a:path w="3779516" h="1844038" extrusionOk="0">
                    <a:moveTo>
                      <a:pt x="0" y="0"/>
                    </a:moveTo>
                    <a:lnTo>
                      <a:pt x="3779520" y="0"/>
                    </a:lnTo>
                    <a:lnTo>
                      <a:pt x="3779520" y="1844040"/>
                    </a:lnTo>
                    <a:lnTo>
                      <a:pt x="0" y="1844040"/>
                    </a:lnTo>
                    <a:close/>
                  </a:path>
                </a:pathLst>
              </a:custGeom>
              <a:blipFill>
                <a:blip r:embed="rId3"/>
                <a:srcRect/>
                <a:stretch>
                  <a:fillRect/>
                </a:stretch>
              </a:blipFill>
            </p:spPr>
            <p:txBody>
              <a:bodyPr lIns="0" tIns="0" rIns="0" bIns="0" anchor="ctr"/>
              <a:lstStyle/>
              <a:p>
                <a:pPr lvl="0">
                  <a:defRPr sz="2400"/>
                </a:pPr>
                <a:endParaRPr/>
              </a:p>
            </p:txBody>
          </p:sp>
          <p:sp>
            <p:nvSpPr>
              <p:cNvPr id="416" name="image 416"/>
              <p:cNvSpPr/>
              <p:nvPr/>
            </p:nvSpPr>
            <p:spPr>
              <a:xfrm>
                <a:off x="396773" y="3063240"/>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4"/>
                <a:srcRect/>
                <a:stretch>
                  <a:fillRect/>
                </a:stretch>
              </a:blipFill>
            </p:spPr>
            <p:txBody>
              <a:bodyPr lIns="0" tIns="0" rIns="0" bIns="0" anchor="ctr"/>
              <a:lstStyle/>
              <a:p>
                <a:pPr lvl="0">
                  <a:defRPr sz="2400"/>
                </a:pPr>
                <a:endParaRPr/>
              </a:p>
            </p:txBody>
          </p:sp>
          <p:grpSp>
            <p:nvGrpSpPr>
              <p:cNvPr id="67" name="Group 67"/>
              <p:cNvGrpSpPr/>
              <p:nvPr/>
            </p:nvGrpSpPr>
            <p:grpSpPr>
              <a:xfrm>
                <a:off x="-187787" y="6466103"/>
                <a:ext cx="3697087" cy="1874520"/>
                <a:chOff x="0" y="0"/>
                <a:chExt cx="3697087" cy="1874520"/>
              </a:xfrm>
            </p:grpSpPr>
            <p:sp>
              <p:nvSpPr>
                <p:cNvPr id="3" name="text 67"/>
                <p:cNvSpPr/>
                <p:nvPr/>
              </p:nvSpPr>
              <p:spPr>
                <a:xfrm>
                  <a:off x="0" y="0"/>
                  <a:ext cx="3697087" cy="18745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09" name="graph 409"/>
                <p:cNvSpPr/>
                <p:nvPr/>
              </p:nvSpPr>
              <p:spPr>
                <a:xfrm>
                  <a:off x="1238951" y="-274320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915497" y="181599"/>
                      </a:moveTo>
                      <a:cubicBezTo>
                        <a:pt x="804672" y="312343"/>
                        <a:pt x="724570" y="460583"/>
                        <a:pt x="671657" y="623651"/>
                      </a:cubicBezTo>
                      <a:cubicBezTo>
                        <a:pt x="731032" y="660714"/>
                        <a:pt x="790773" y="697915"/>
                        <a:pt x="850513" y="734720"/>
                      </a:cubicBezTo>
                      <a:cubicBezTo>
                        <a:pt x="952804" y="598611"/>
                        <a:pt x="1034613" y="451515"/>
                        <a:pt x="1094353" y="292653"/>
                      </a:cubicBezTo>
                      <a:cubicBezTo>
                        <a:pt x="1034978" y="255849"/>
                        <a:pt x="975238" y="218785"/>
                        <a:pt x="915497" y="181599"/>
                      </a:cubicBezTo>
                      <a:close/>
                      <a:moveTo>
                        <a:pt x="1106546" y="168310"/>
                      </a:moveTo>
                      <a:lnTo>
                        <a:pt x="1103376" y="138790"/>
                      </a:lnTo>
                      <a:lnTo>
                        <a:pt x="1031809" y="94061"/>
                      </a:lnTo>
                      <a:lnTo>
                        <a:pt x="937077" y="143256"/>
                      </a:lnTo>
                      <a:lnTo>
                        <a:pt x="1018519" y="193746"/>
                      </a:lnTo>
                      <a:lnTo>
                        <a:pt x="1115811" y="253928"/>
                      </a:lnTo>
                      <a:lnTo>
                        <a:pt x="1144828" y="272216"/>
                      </a:lnTo>
                      <a:cubicBezTo>
                        <a:pt x="1118006" y="380207"/>
                        <a:pt x="1070457" y="475030"/>
                        <a:pt x="999987" y="555406"/>
                      </a:cubicBezTo>
                      <a:lnTo>
                        <a:pt x="1047536" y="602437"/>
                      </a:lnTo>
                      <a:cubicBezTo>
                        <a:pt x="1131173" y="506470"/>
                        <a:pt x="1185915" y="393115"/>
                        <a:pt x="1214201" y="263133"/>
                      </a:cubicBezTo>
                      <a:lnTo>
                        <a:pt x="1219200" y="238475"/>
                      </a:lnTo>
                      <a:lnTo>
                        <a:pt x="1198839" y="225567"/>
                      </a:lnTo>
                      <a:lnTo>
                        <a:pt x="1106546" y="168310"/>
                      </a:lnTo>
                      <a:close/>
                      <a:moveTo>
                        <a:pt x="650565" y="661492"/>
                      </a:moveTo>
                      <a:lnTo>
                        <a:pt x="618744" y="857524"/>
                      </a:lnTo>
                      <a:lnTo>
                        <a:pt x="630936" y="864687"/>
                      </a:lnTo>
                      <a:lnTo>
                        <a:pt x="616183" y="924626"/>
                      </a:lnTo>
                      <a:lnTo>
                        <a:pt x="640933" y="940094"/>
                      </a:lnTo>
                      <a:lnTo>
                        <a:pt x="681288" y="896127"/>
                      </a:lnTo>
                      <a:lnTo>
                        <a:pt x="690189" y="901872"/>
                      </a:lnTo>
                      <a:lnTo>
                        <a:pt x="829421" y="772546"/>
                      </a:lnTo>
                      <a:lnTo>
                        <a:pt x="650565" y="661492"/>
                      </a:lnTo>
                      <a:close/>
                      <a:moveTo>
                        <a:pt x="240304" y="124343"/>
                      </a:moveTo>
                      <a:lnTo>
                        <a:pt x="99730" y="398861"/>
                      </a:lnTo>
                      <a:lnTo>
                        <a:pt x="190560" y="414710"/>
                      </a:lnTo>
                      <a:lnTo>
                        <a:pt x="240304" y="124343"/>
                      </a:lnTo>
                      <a:close/>
                      <a:moveTo>
                        <a:pt x="145206" y="821100"/>
                      </a:moveTo>
                      <a:lnTo>
                        <a:pt x="202752" y="853318"/>
                      </a:lnTo>
                      <a:cubicBezTo>
                        <a:pt x="204581" y="849477"/>
                        <a:pt x="256397" y="698677"/>
                        <a:pt x="251764" y="744946"/>
                      </a:cubicBezTo>
                      <a:cubicBezTo>
                        <a:pt x="247497" y="790056"/>
                        <a:pt x="219943" y="852540"/>
                        <a:pt x="231404" y="893947"/>
                      </a:cubicBezTo>
                      <a:cubicBezTo>
                        <a:pt x="239572" y="923467"/>
                        <a:pt x="257129" y="937534"/>
                        <a:pt x="287487" y="928070"/>
                      </a:cubicBezTo>
                      <a:cubicBezTo>
                        <a:pt x="300045" y="924245"/>
                        <a:pt x="314675" y="916960"/>
                        <a:pt x="330159" y="907877"/>
                      </a:cubicBezTo>
                      <a:cubicBezTo>
                        <a:pt x="306872" y="936376"/>
                        <a:pt x="286877" y="963991"/>
                        <a:pt x="280416" y="987110"/>
                      </a:cubicBezTo>
                      <a:cubicBezTo>
                        <a:pt x="271028" y="1020089"/>
                        <a:pt x="279318" y="1044747"/>
                        <a:pt x="314309" y="1055751"/>
                      </a:cubicBezTo>
                      <a:cubicBezTo>
                        <a:pt x="361980" y="1070564"/>
                        <a:pt x="405262" y="1037219"/>
                        <a:pt x="439521" y="1010625"/>
                      </a:cubicBezTo>
                      <a:cubicBezTo>
                        <a:pt x="443057" y="1007562"/>
                        <a:pt x="446349" y="1005001"/>
                        <a:pt x="449519" y="1002715"/>
                      </a:cubicBezTo>
                      <a:cubicBezTo>
                        <a:pt x="488899" y="1056132"/>
                        <a:pt x="615086" y="1039124"/>
                        <a:pt x="615452" y="1039124"/>
                      </a:cubicBezTo>
                      <a:lnTo>
                        <a:pt x="607283" y="970498"/>
                      </a:lnTo>
                      <a:cubicBezTo>
                        <a:pt x="606917" y="970498"/>
                        <a:pt x="506089" y="984184"/>
                        <a:pt x="502798" y="965133"/>
                      </a:cubicBezTo>
                      <a:cubicBezTo>
                        <a:pt x="496458" y="929868"/>
                        <a:pt x="478170" y="919642"/>
                        <a:pt x="451347" y="925007"/>
                      </a:cubicBezTo>
                      <a:cubicBezTo>
                        <a:pt x="434888" y="928451"/>
                        <a:pt x="419160" y="940475"/>
                        <a:pt x="400872" y="954907"/>
                      </a:cubicBezTo>
                      <a:cubicBezTo>
                        <a:pt x="385876" y="966292"/>
                        <a:pt x="368320" y="979962"/>
                        <a:pt x="353324" y="986348"/>
                      </a:cubicBezTo>
                      <a:cubicBezTo>
                        <a:pt x="366247" y="967435"/>
                        <a:pt x="388071" y="942380"/>
                        <a:pt x="409163" y="918103"/>
                      </a:cubicBezTo>
                      <a:cubicBezTo>
                        <a:pt x="440618" y="881816"/>
                        <a:pt x="470611" y="847298"/>
                        <a:pt x="477072" y="821496"/>
                      </a:cubicBezTo>
                      <a:cubicBezTo>
                        <a:pt x="484266" y="791961"/>
                        <a:pt x="474634" y="775228"/>
                        <a:pt x="450982" y="768446"/>
                      </a:cubicBezTo>
                      <a:cubicBezTo>
                        <a:pt x="427329" y="761939"/>
                        <a:pt x="391607" y="786216"/>
                        <a:pt x="351861" y="813175"/>
                      </a:cubicBezTo>
                      <a:cubicBezTo>
                        <a:pt x="331866" y="826724"/>
                        <a:pt x="310774" y="840790"/>
                        <a:pt x="293217" y="851016"/>
                      </a:cubicBezTo>
                      <a:cubicBezTo>
                        <a:pt x="295412" y="823798"/>
                        <a:pt x="303580" y="782513"/>
                        <a:pt x="310408" y="747232"/>
                      </a:cubicBezTo>
                      <a:cubicBezTo>
                        <a:pt x="315407" y="722193"/>
                        <a:pt x="319674" y="699820"/>
                        <a:pt x="321137" y="685388"/>
                      </a:cubicBezTo>
                      <a:cubicBezTo>
                        <a:pt x="354055" y="405246"/>
                        <a:pt x="145938" y="819957"/>
                        <a:pt x="145206" y="821100"/>
                      </a:cubicBezTo>
                      <a:close/>
                      <a:moveTo>
                        <a:pt x="231038" y="0"/>
                      </a:moveTo>
                      <a:lnTo>
                        <a:pt x="922690" y="0"/>
                      </a:lnTo>
                      <a:lnTo>
                        <a:pt x="965972" y="0"/>
                      </a:lnTo>
                      <a:lnTo>
                        <a:pt x="839053" y="92522"/>
                      </a:lnTo>
                      <a:lnTo>
                        <a:pt x="289681" y="92522"/>
                      </a:lnTo>
                      <a:lnTo>
                        <a:pt x="229209" y="445373"/>
                      </a:lnTo>
                      <a:lnTo>
                        <a:pt x="225308" y="467746"/>
                      </a:lnTo>
                      <a:lnTo>
                        <a:pt x="204581" y="464042"/>
                      </a:lnTo>
                      <a:lnTo>
                        <a:pt x="86928" y="443209"/>
                      </a:lnTo>
                      <a:lnTo>
                        <a:pt x="86928" y="1127059"/>
                      </a:lnTo>
                      <a:lnTo>
                        <a:pt x="879043" y="1127059"/>
                      </a:lnTo>
                      <a:lnTo>
                        <a:pt x="879043" y="827120"/>
                      </a:lnTo>
                      <a:lnTo>
                        <a:pt x="965972" y="705825"/>
                      </a:lnTo>
                      <a:lnTo>
                        <a:pt x="965972" y="1173327"/>
                      </a:lnTo>
                      <a:lnTo>
                        <a:pt x="965972" y="1219200"/>
                      </a:lnTo>
                      <a:lnTo>
                        <a:pt x="922690" y="1219200"/>
                      </a:lnTo>
                      <a:lnTo>
                        <a:pt x="43647" y="1219200"/>
                      </a:lnTo>
                      <a:lnTo>
                        <a:pt x="0" y="1219200"/>
                      </a:lnTo>
                      <a:lnTo>
                        <a:pt x="0" y="1173327"/>
                      </a:lnTo>
                      <a:lnTo>
                        <a:pt x="0" y="412028"/>
                      </a:lnTo>
                      <a:lnTo>
                        <a:pt x="0" y="400644"/>
                      </a:lnTo>
                      <a:lnTo>
                        <a:pt x="5364" y="390037"/>
                      </a:lnTo>
                      <a:lnTo>
                        <a:pt x="192755" y="24277"/>
                      </a:lnTo>
                      <a:lnTo>
                        <a:pt x="205313" y="0"/>
                      </a:lnTo>
                      <a:lnTo>
                        <a:pt x="231038" y="0"/>
                      </a:lnTo>
                      <a:close/>
                    </a:path>
                  </a:pathLst>
                </a:custGeom>
                <a:solidFill>
                  <a:srgbClr val="40A693">
                    <a:alpha val="100000"/>
                  </a:srgbClr>
                </a:solidFill>
              </p:spPr>
              <p:txBody>
                <a:bodyPr lIns="0" tIns="0" rIns="0" bIns="0" anchor="ctr"/>
                <a:lstStyle/>
                <a:p>
                  <a:pPr lvl="0">
                    <a:defRPr sz="2400"/>
                  </a:pPr>
                  <a:endParaRPr/>
                </a:p>
              </p:txBody>
            </p:sp>
          </p:grpSp>
        </p:grpSp>
        <p:grpSp>
          <p:nvGrpSpPr>
            <p:cNvPr id="68" name="Group 68"/>
            <p:cNvGrpSpPr/>
            <p:nvPr/>
          </p:nvGrpSpPr>
          <p:grpSpPr>
            <a:xfrm>
              <a:off x="3325489" y="0"/>
              <a:ext cx="3325489" cy="8948563"/>
              <a:chOff x="0" y="0"/>
              <a:chExt cx="3325489" cy="8948563"/>
            </a:xfrm>
          </p:grpSpPr>
          <p:sp>
            <p:nvSpPr>
              <p:cNvPr id="417" name="image 417"/>
              <p:cNvSpPr/>
              <p:nvPr/>
            </p:nvSpPr>
            <p:spPr>
              <a:xfrm>
                <a:off x="367390" y="3086100"/>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5"/>
                <a:srcRect/>
                <a:stretch>
                  <a:fillRect/>
                </a:stretch>
              </a:blipFill>
            </p:spPr>
            <p:txBody>
              <a:bodyPr lIns="0" tIns="0" rIns="0" bIns="0" anchor="ctr"/>
              <a:lstStyle/>
              <a:p>
                <a:pPr lvl="0">
                  <a:defRPr sz="2400"/>
                </a:pPr>
                <a:endParaRPr/>
              </a:p>
            </p:txBody>
          </p:sp>
          <p:sp>
            <p:nvSpPr>
              <p:cNvPr id="404" name="image 404"/>
              <p:cNvSpPr/>
              <p:nvPr/>
            </p:nvSpPr>
            <p:spPr>
              <a:xfrm>
                <a:off x="-236753" y="2514600"/>
                <a:ext cx="3782796" cy="1839696"/>
              </a:xfrm>
              <a:custGeom>
                <a:avLst/>
                <a:gdLst/>
                <a:ahLst/>
                <a:cxnLst>
                  <a:cxn ang="0">
                    <a:pos x="wd2" y="hd2"/>
                  </a:cxn>
                  <a:cxn ang="5400000">
                    <a:pos x="wd2" y="hd2"/>
                  </a:cxn>
                  <a:cxn ang="10800000">
                    <a:pos x="wd2" y="hd2"/>
                  </a:cxn>
                  <a:cxn ang="16200000">
                    <a:pos x="wd2" y="hd2"/>
                  </a:cxn>
                </a:cxnLst>
                <a:rect l="0" t="0" r="r" b="b"/>
                <a:pathLst>
                  <a:path w="3782788" h="1839689" extrusionOk="0">
                    <a:moveTo>
                      <a:pt x="0" y="0"/>
                    </a:moveTo>
                    <a:lnTo>
                      <a:pt x="3782796" y="0"/>
                    </a:lnTo>
                    <a:lnTo>
                      <a:pt x="3782796" y="1839696"/>
                    </a:lnTo>
                    <a:lnTo>
                      <a:pt x="0" y="1839696"/>
                    </a:lnTo>
                    <a:close/>
                  </a:path>
                </a:pathLst>
              </a:custGeom>
              <a:blipFill>
                <a:blip r:embed="rId6"/>
                <a:srcRect/>
                <a:stretch>
                  <a:fillRect/>
                </a:stretch>
              </a:blipFill>
            </p:spPr>
            <p:txBody>
              <a:bodyPr lIns="0" tIns="0" rIns="0" bIns="0" anchor="ctr"/>
              <a:lstStyle/>
              <a:p>
                <a:pPr lvl="0">
                  <a:defRPr sz="2400"/>
                </a:pPr>
                <a:endParaRPr/>
              </a:p>
            </p:txBody>
          </p:sp>
          <p:grpSp>
            <p:nvGrpSpPr>
              <p:cNvPr id="69" name="Group 69"/>
              <p:cNvGrpSpPr/>
              <p:nvPr/>
            </p:nvGrpSpPr>
            <p:grpSpPr>
              <a:xfrm>
                <a:off x="-187772" y="369036"/>
                <a:ext cx="3703320" cy="1874520"/>
                <a:chOff x="0" y="0"/>
                <a:chExt cx="3703320" cy="1874520"/>
              </a:xfrm>
            </p:grpSpPr>
            <p:sp>
              <p:nvSpPr>
                <p:cNvPr id="4" name="text 69"/>
                <p:cNvSpPr/>
                <p:nvPr/>
              </p:nvSpPr>
              <p:spPr>
                <a:xfrm>
                  <a:off x="0" y="0"/>
                  <a:ext cx="3703320" cy="187452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0" name="graph 410"/>
                <p:cNvSpPr/>
                <p:nvPr/>
              </p:nvSpPr>
              <p:spPr>
                <a:xfrm>
                  <a:off x="1424940" y="3398520"/>
                  <a:ext cx="853440" cy="1371600"/>
                </a:xfrm>
                <a:custGeom>
                  <a:avLst/>
                  <a:gdLst/>
                  <a:ahLst/>
                  <a:cxnLst>
                    <a:cxn ang="0">
                      <a:pos x="wd2" y="hd2"/>
                    </a:cxn>
                    <a:cxn ang="5400000">
                      <a:pos x="wd2" y="hd2"/>
                    </a:cxn>
                    <a:cxn ang="10800000">
                      <a:pos x="wd2" y="hd2"/>
                    </a:cxn>
                    <a:cxn ang="16200000">
                      <a:pos x="wd2" y="hd2"/>
                    </a:cxn>
                  </a:cxnLst>
                  <a:rect l="0" t="0" r="r" b="b"/>
                  <a:pathLst>
                    <a:path w="853440" h="1371600" extrusionOk="0">
                      <a:moveTo>
                        <a:pt x="613333" y="605698"/>
                      </a:moveTo>
                      <a:cubicBezTo>
                        <a:pt x="653536" y="612419"/>
                        <a:pt x="692246" y="636285"/>
                        <a:pt x="719587" y="667969"/>
                      </a:cubicBezTo>
                      <a:cubicBezTo>
                        <a:pt x="742934" y="695401"/>
                        <a:pt x="762045" y="726399"/>
                        <a:pt x="777026" y="760003"/>
                      </a:cubicBezTo>
                      <a:cubicBezTo>
                        <a:pt x="777392" y="760689"/>
                        <a:pt x="778017" y="761786"/>
                        <a:pt x="779145" y="761923"/>
                      </a:cubicBezTo>
                      <a:cubicBezTo>
                        <a:pt x="837575" y="765352"/>
                        <a:pt x="853440" y="848060"/>
                        <a:pt x="849569" y="878372"/>
                      </a:cubicBezTo>
                      <a:cubicBezTo>
                        <a:pt x="848197" y="887425"/>
                        <a:pt x="847450" y="897026"/>
                        <a:pt x="847191" y="906353"/>
                      </a:cubicBezTo>
                      <a:cubicBezTo>
                        <a:pt x="845073" y="959159"/>
                        <a:pt x="843198" y="1011966"/>
                        <a:pt x="840821" y="1064498"/>
                      </a:cubicBezTo>
                      <a:cubicBezTo>
                        <a:pt x="840211" y="1084387"/>
                        <a:pt x="837453" y="1104000"/>
                        <a:pt x="832957" y="1123614"/>
                      </a:cubicBezTo>
                      <a:cubicBezTo>
                        <a:pt x="827211" y="1148166"/>
                        <a:pt x="821100" y="1172718"/>
                        <a:pt x="814486" y="1196858"/>
                      </a:cubicBezTo>
                      <a:lnTo>
                        <a:pt x="815477" y="1197955"/>
                      </a:lnTo>
                      <a:lnTo>
                        <a:pt x="835213" y="1293418"/>
                      </a:lnTo>
                      <a:cubicBezTo>
                        <a:pt x="803117" y="1300551"/>
                        <a:pt x="503072" y="1356375"/>
                        <a:pt x="428274" y="1371600"/>
                      </a:cubicBezTo>
                      <a:lnTo>
                        <a:pt x="408432" y="1260363"/>
                      </a:lnTo>
                      <a:cubicBezTo>
                        <a:pt x="396941" y="1237594"/>
                        <a:pt x="380588" y="1219763"/>
                        <a:pt x="359237" y="1206459"/>
                      </a:cubicBezTo>
                      <a:cubicBezTo>
                        <a:pt x="301675" y="1174775"/>
                        <a:pt x="261594" y="1125534"/>
                        <a:pt x="223006" y="1071905"/>
                      </a:cubicBezTo>
                      <a:cubicBezTo>
                        <a:pt x="189798" y="1025682"/>
                        <a:pt x="176936" y="967252"/>
                        <a:pt x="148955" y="920617"/>
                      </a:cubicBezTo>
                      <a:cubicBezTo>
                        <a:pt x="139095" y="892225"/>
                        <a:pt x="118872" y="862599"/>
                        <a:pt x="103144" y="837773"/>
                      </a:cubicBezTo>
                      <a:cubicBezTo>
                        <a:pt x="96636" y="827486"/>
                        <a:pt x="89778" y="806775"/>
                        <a:pt x="80787" y="797996"/>
                      </a:cubicBezTo>
                      <a:cubicBezTo>
                        <a:pt x="72542" y="789767"/>
                        <a:pt x="69677" y="759592"/>
                        <a:pt x="65928" y="746699"/>
                      </a:cubicBezTo>
                      <a:cubicBezTo>
                        <a:pt x="60182" y="727771"/>
                        <a:pt x="54193" y="709528"/>
                        <a:pt x="46695" y="692932"/>
                      </a:cubicBezTo>
                      <a:cubicBezTo>
                        <a:pt x="37962" y="673592"/>
                        <a:pt x="21732" y="652744"/>
                        <a:pt x="8869" y="634090"/>
                      </a:cubicBezTo>
                      <a:cubicBezTo>
                        <a:pt x="0" y="621334"/>
                        <a:pt x="10119" y="597743"/>
                        <a:pt x="19979" y="588965"/>
                      </a:cubicBezTo>
                      <a:cubicBezTo>
                        <a:pt x="50063" y="561944"/>
                        <a:pt x="102260" y="583341"/>
                        <a:pt x="126110" y="612145"/>
                      </a:cubicBezTo>
                      <a:cubicBezTo>
                        <a:pt x="139217" y="628055"/>
                        <a:pt x="148209" y="650138"/>
                        <a:pt x="158953" y="667557"/>
                      </a:cubicBezTo>
                      <a:cubicBezTo>
                        <a:pt x="178048" y="698555"/>
                        <a:pt x="197662" y="746973"/>
                        <a:pt x="225506" y="769879"/>
                      </a:cubicBezTo>
                      <a:cubicBezTo>
                        <a:pt x="247482" y="789493"/>
                        <a:pt x="272445" y="796762"/>
                        <a:pt x="300791" y="791824"/>
                      </a:cubicBezTo>
                      <a:cubicBezTo>
                        <a:pt x="305043" y="791138"/>
                        <a:pt x="311779" y="786475"/>
                        <a:pt x="315528" y="780577"/>
                      </a:cubicBezTo>
                      <a:cubicBezTo>
                        <a:pt x="330631" y="761238"/>
                        <a:pt x="338129" y="739155"/>
                        <a:pt x="337886" y="713917"/>
                      </a:cubicBezTo>
                      <a:cubicBezTo>
                        <a:pt x="338007" y="708431"/>
                        <a:pt x="337383" y="702945"/>
                        <a:pt x="336499" y="697321"/>
                      </a:cubicBezTo>
                      <a:lnTo>
                        <a:pt x="244983" y="157734"/>
                      </a:lnTo>
                      <a:lnTo>
                        <a:pt x="284439" y="92720"/>
                      </a:lnTo>
                      <a:cubicBezTo>
                        <a:pt x="308289" y="88056"/>
                        <a:pt x="330509" y="88193"/>
                        <a:pt x="343250" y="137708"/>
                      </a:cubicBezTo>
                      <a:lnTo>
                        <a:pt x="435528" y="522168"/>
                      </a:lnTo>
                      <a:lnTo>
                        <a:pt x="436519" y="522853"/>
                      </a:lnTo>
                      <a:lnTo>
                        <a:pt x="437403" y="525597"/>
                      </a:lnTo>
                      <a:lnTo>
                        <a:pt x="466862" y="519150"/>
                      </a:lnTo>
                      <a:cubicBezTo>
                        <a:pt x="500329" y="520247"/>
                        <a:pt x="529422" y="532729"/>
                        <a:pt x="554385" y="556732"/>
                      </a:cubicBezTo>
                      <a:cubicBezTo>
                        <a:pt x="558637" y="560710"/>
                        <a:pt x="562264" y="565099"/>
                        <a:pt x="564885" y="570036"/>
                      </a:cubicBezTo>
                      <a:lnTo>
                        <a:pt x="583356" y="603641"/>
                      </a:lnTo>
                      <a:lnTo>
                        <a:pt x="612328" y="605012"/>
                      </a:lnTo>
                      <a:lnTo>
                        <a:pt x="613333" y="605698"/>
                      </a:lnTo>
                      <a:close/>
                      <a:moveTo>
                        <a:pt x="431520" y="59115"/>
                      </a:moveTo>
                      <a:cubicBezTo>
                        <a:pt x="395569" y="19751"/>
                        <a:pt x="352120" y="0"/>
                        <a:pt x="301416" y="0"/>
                      </a:cubicBezTo>
                      <a:cubicBezTo>
                        <a:pt x="250728" y="0"/>
                        <a:pt x="207279" y="19751"/>
                        <a:pt x="171312" y="59115"/>
                      </a:cubicBezTo>
                      <a:cubicBezTo>
                        <a:pt x="135346" y="98755"/>
                        <a:pt x="117500" y="146349"/>
                        <a:pt x="117500" y="202036"/>
                      </a:cubicBezTo>
                      <a:cubicBezTo>
                        <a:pt x="117500" y="257997"/>
                        <a:pt x="135346" y="305592"/>
                        <a:pt x="171312" y="344957"/>
                      </a:cubicBezTo>
                      <a:cubicBezTo>
                        <a:pt x="199156" y="375681"/>
                        <a:pt x="231495" y="394335"/>
                        <a:pt x="268452" y="401193"/>
                      </a:cubicBezTo>
                      <a:cubicBezTo>
                        <a:pt x="266578" y="384459"/>
                        <a:pt x="264215" y="367588"/>
                        <a:pt x="260466" y="351129"/>
                      </a:cubicBezTo>
                      <a:cubicBezTo>
                        <a:pt x="238490" y="343997"/>
                        <a:pt x="218754" y="330967"/>
                        <a:pt x="201411" y="311901"/>
                      </a:cubicBezTo>
                      <a:cubicBezTo>
                        <a:pt x="173934" y="281726"/>
                        <a:pt x="160080" y="244967"/>
                        <a:pt x="160080" y="202036"/>
                      </a:cubicBezTo>
                      <a:cubicBezTo>
                        <a:pt x="160080" y="159379"/>
                        <a:pt x="173934" y="122621"/>
                        <a:pt x="201411" y="92445"/>
                      </a:cubicBezTo>
                      <a:lnTo>
                        <a:pt x="201533" y="92445"/>
                      </a:lnTo>
                      <a:cubicBezTo>
                        <a:pt x="229118" y="62133"/>
                        <a:pt x="262341" y="46771"/>
                        <a:pt x="301416" y="46771"/>
                      </a:cubicBezTo>
                      <a:cubicBezTo>
                        <a:pt x="340507" y="46771"/>
                        <a:pt x="373715" y="62133"/>
                        <a:pt x="401314" y="92445"/>
                      </a:cubicBezTo>
                      <a:cubicBezTo>
                        <a:pt x="429036" y="122621"/>
                        <a:pt x="442767" y="159105"/>
                        <a:pt x="442767" y="202036"/>
                      </a:cubicBezTo>
                      <a:cubicBezTo>
                        <a:pt x="442767" y="244967"/>
                        <a:pt x="429036" y="281589"/>
                        <a:pt x="401436" y="311764"/>
                      </a:cubicBezTo>
                      <a:cubicBezTo>
                        <a:pt x="406557" y="328361"/>
                        <a:pt x="411053" y="344820"/>
                        <a:pt x="415046" y="361279"/>
                      </a:cubicBezTo>
                      <a:cubicBezTo>
                        <a:pt x="420669" y="356341"/>
                        <a:pt x="426156" y="350992"/>
                        <a:pt x="431520" y="345231"/>
                      </a:cubicBezTo>
                      <a:lnTo>
                        <a:pt x="431520" y="344957"/>
                      </a:lnTo>
                      <a:cubicBezTo>
                        <a:pt x="467487" y="305592"/>
                        <a:pt x="485348" y="257997"/>
                        <a:pt x="485348" y="202036"/>
                      </a:cubicBezTo>
                      <a:cubicBezTo>
                        <a:pt x="485348" y="146349"/>
                        <a:pt x="467487" y="98755"/>
                        <a:pt x="431520" y="59115"/>
                      </a:cubicBezTo>
                      <a:close/>
                    </a:path>
                  </a:pathLst>
                </a:custGeom>
                <a:solidFill>
                  <a:srgbClr val="3B424B">
                    <a:alpha val="100000"/>
                  </a:srgbClr>
                </a:solidFill>
              </p:spPr>
              <p:txBody>
                <a:bodyPr lIns="0" tIns="0" rIns="0" bIns="0" anchor="ctr"/>
                <a:lstStyle/>
                <a:p>
                  <a:pPr lvl="0">
                    <a:defRPr sz="2400"/>
                  </a:pPr>
                  <a:endParaRPr/>
                </a:p>
              </p:txBody>
            </p:sp>
          </p:grpSp>
        </p:grpSp>
        <p:grpSp>
          <p:nvGrpSpPr>
            <p:cNvPr id="70" name="Group 70"/>
            <p:cNvGrpSpPr/>
            <p:nvPr/>
          </p:nvGrpSpPr>
          <p:grpSpPr>
            <a:xfrm>
              <a:off x="6650979" y="0"/>
              <a:ext cx="3325489" cy="8948563"/>
              <a:chOff x="0" y="0"/>
              <a:chExt cx="3325489" cy="8948563"/>
            </a:xfrm>
          </p:grpSpPr>
          <p:sp>
            <p:nvSpPr>
              <p:cNvPr id="418" name="image 418"/>
              <p:cNvSpPr/>
              <p:nvPr/>
            </p:nvSpPr>
            <p:spPr>
              <a:xfrm>
                <a:off x="400050" y="3066501"/>
                <a:ext cx="2545080" cy="2575560"/>
              </a:xfrm>
              <a:custGeom>
                <a:avLst/>
                <a:gdLst/>
                <a:ahLst/>
                <a:cxnLst>
                  <a:cxn ang="0">
                    <a:pos x="wd2" y="hd2"/>
                  </a:cxn>
                  <a:cxn ang="5400000">
                    <a:pos x="wd2" y="hd2"/>
                  </a:cxn>
                  <a:cxn ang="10800000">
                    <a:pos x="wd2" y="hd2"/>
                  </a:cxn>
                  <a:cxn ang="16200000">
                    <a:pos x="wd2" y="hd2"/>
                  </a:cxn>
                </a:cxnLst>
                <a:rect l="0" t="0" r="r" b="b"/>
                <a:pathLst>
                  <a:path w="2545082" h="2575559" extrusionOk="0">
                    <a:moveTo>
                      <a:pt x="0" y="0"/>
                    </a:moveTo>
                    <a:lnTo>
                      <a:pt x="2545080" y="0"/>
                    </a:lnTo>
                    <a:lnTo>
                      <a:pt x="2545080" y="2575560"/>
                    </a:lnTo>
                    <a:lnTo>
                      <a:pt x="0" y="2575560"/>
                    </a:lnTo>
                    <a:close/>
                  </a:path>
                </a:pathLst>
              </a:custGeom>
              <a:blipFill>
                <a:blip r:embed="rId4"/>
                <a:srcRect/>
                <a:stretch>
                  <a:fillRect/>
                </a:stretch>
              </a:blipFill>
            </p:spPr>
            <p:txBody>
              <a:bodyPr lIns="0" tIns="0" rIns="0" bIns="0" anchor="ctr"/>
              <a:lstStyle/>
              <a:p>
                <a:pPr lvl="0">
                  <a:defRPr sz="2400"/>
                </a:pPr>
                <a:endParaRPr/>
              </a:p>
            </p:txBody>
          </p:sp>
          <p:sp>
            <p:nvSpPr>
              <p:cNvPr id="405" name="image 405"/>
              <p:cNvSpPr/>
              <p:nvPr/>
            </p:nvSpPr>
            <p:spPr>
              <a:xfrm>
                <a:off x="-243291" y="4356460"/>
                <a:ext cx="3779520" cy="1844040"/>
              </a:xfrm>
              <a:custGeom>
                <a:avLst/>
                <a:gdLst/>
                <a:ahLst/>
                <a:cxnLst>
                  <a:cxn ang="0">
                    <a:pos x="wd2" y="hd2"/>
                  </a:cxn>
                  <a:cxn ang="5400000">
                    <a:pos x="wd2" y="hd2"/>
                  </a:cxn>
                  <a:cxn ang="10800000">
                    <a:pos x="wd2" y="hd2"/>
                  </a:cxn>
                  <a:cxn ang="16200000">
                    <a:pos x="wd2" y="hd2"/>
                  </a:cxn>
                </a:cxnLst>
                <a:rect l="0" t="0" r="r" b="b"/>
                <a:pathLst>
                  <a:path w="3779514" h="1844036" extrusionOk="0">
                    <a:moveTo>
                      <a:pt x="0" y="0"/>
                    </a:moveTo>
                    <a:lnTo>
                      <a:pt x="3779520" y="0"/>
                    </a:lnTo>
                    <a:lnTo>
                      <a:pt x="3779520" y="1844040"/>
                    </a:lnTo>
                    <a:lnTo>
                      <a:pt x="0" y="1844040"/>
                    </a:lnTo>
                    <a:close/>
                  </a:path>
                </a:pathLst>
              </a:custGeom>
              <a:blipFill>
                <a:blip r:embed="rId3"/>
                <a:srcRect/>
                <a:stretch>
                  <a:fillRect/>
                </a:stretch>
              </a:blipFill>
            </p:spPr>
            <p:txBody>
              <a:bodyPr lIns="0" tIns="0" rIns="0" bIns="0" anchor="ctr"/>
              <a:lstStyle/>
              <a:p>
                <a:pPr lvl="0">
                  <a:defRPr sz="2400"/>
                </a:pPr>
                <a:endParaRPr/>
              </a:p>
            </p:txBody>
          </p:sp>
          <p:grpSp>
            <p:nvGrpSpPr>
              <p:cNvPr id="71" name="Group 71"/>
              <p:cNvGrpSpPr/>
              <p:nvPr/>
            </p:nvGrpSpPr>
            <p:grpSpPr>
              <a:xfrm>
                <a:off x="-171465" y="6466119"/>
                <a:ext cx="3703320" cy="1874520"/>
                <a:chOff x="0" y="0"/>
                <a:chExt cx="3703320" cy="1874520"/>
              </a:xfrm>
            </p:grpSpPr>
            <p:sp>
              <p:nvSpPr>
                <p:cNvPr id="5" name="text 71"/>
                <p:cNvSpPr/>
                <p:nvPr/>
              </p:nvSpPr>
              <p:spPr>
                <a:xfrm>
                  <a:off x="0" y="0"/>
                  <a:ext cx="3703320" cy="18745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1" name="graph 411"/>
                <p:cNvSpPr/>
                <p:nvPr/>
              </p:nvSpPr>
              <p:spPr>
                <a:xfrm>
                  <a:off x="1242060" y="-274320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125943" y="0"/>
                      </a:moveTo>
                      <a:lnTo>
                        <a:pt x="134477" y="0"/>
                      </a:lnTo>
                      <a:lnTo>
                        <a:pt x="143256" y="0"/>
                      </a:lnTo>
                      <a:lnTo>
                        <a:pt x="361005" y="1615"/>
                      </a:lnTo>
                      <a:lnTo>
                        <a:pt x="447446" y="122422"/>
                      </a:lnTo>
                      <a:lnTo>
                        <a:pt x="750295" y="124571"/>
                      </a:lnTo>
                      <a:lnTo>
                        <a:pt x="742005" y="128610"/>
                      </a:lnTo>
                      <a:lnTo>
                        <a:pt x="733592" y="132648"/>
                      </a:lnTo>
                      <a:lnTo>
                        <a:pt x="725302" y="137099"/>
                      </a:lnTo>
                      <a:lnTo>
                        <a:pt x="717377" y="141671"/>
                      </a:lnTo>
                      <a:lnTo>
                        <a:pt x="709208" y="146517"/>
                      </a:lnTo>
                      <a:lnTo>
                        <a:pt x="701283" y="151241"/>
                      </a:lnTo>
                      <a:lnTo>
                        <a:pt x="693481" y="156484"/>
                      </a:lnTo>
                      <a:lnTo>
                        <a:pt x="685678" y="162016"/>
                      </a:lnTo>
                      <a:lnTo>
                        <a:pt x="677997" y="167396"/>
                      </a:lnTo>
                      <a:lnTo>
                        <a:pt x="670194" y="173461"/>
                      </a:lnTo>
                      <a:lnTo>
                        <a:pt x="662635" y="179527"/>
                      </a:lnTo>
                      <a:lnTo>
                        <a:pt x="655563" y="185714"/>
                      </a:lnTo>
                      <a:lnTo>
                        <a:pt x="648248" y="192039"/>
                      </a:lnTo>
                      <a:lnTo>
                        <a:pt x="640933" y="198775"/>
                      </a:lnTo>
                      <a:lnTo>
                        <a:pt x="633740" y="205922"/>
                      </a:lnTo>
                      <a:lnTo>
                        <a:pt x="626912" y="213055"/>
                      </a:lnTo>
                      <a:lnTo>
                        <a:pt x="621182" y="219379"/>
                      </a:lnTo>
                      <a:lnTo>
                        <a:pt x="615452" y="225841"/>
                      </a:lnTo>
                      <a:lnTo>
                        <a:pt x="609843" y="232440"/>
                      </a:lnTo>
                      <a:lnTo>
                        <a:pt x="604479" y="238917"/>
                      </a:lnTo>
                      <a:lnTo>
                        <a:pt x="599358" y="245516"/>
                      </a:lnTo>
                      <a:lnTo>
                        <a:pt x="594238" y="252237"/>
                      </a:lnTo>
                      <a:lnTo>
                        <a:pt x="589239" y="259247"/>
                      </a:lnTo>
                      <a:lnTo>
                        <a:pt x="584362" y="265983"/>
                      </a:lnTo>
                      <a:lnTo>
                        <a:pt x="579851" y="273116"/>
                      </a:lnTo>
                      <a:lnTo>
                        <a:pt x="575462" y="280126"/>
                      </a:lnTo>
                      <a:lnTo>
                        <a:pt x="570951" y="287258"/>
                      </a:lnTo>
                      <a:lnTo>
                        <a:pt x="566928" y="294391"/>
                      </a:lnTo>
                      <a:lnTo>
                        <a:pt x="562782" y="301934"/>
                      </a:lnTo>
                      <a:lnTo>
                        <a:pt x="559003" y="309204"/>
                      </a:lnTo>
                      <a:lnTo>
                        <a:pt x="555345" y="316611"/>
                      </a:lnTo>
                      <a:lnTo>
                        <a:pt x="551444" y="324154"/>
                      </a:lnTo>
                      <a:lnTo>
                        <a:pt x="548152" y="331835"/>
                      </a:lnTo>
                      <a:lnTo>
                        <a:pt x="544860" y="339516"/>
                      </a:lnTo>
                      <a:lnTo>
                        <a:pt x="541690" y="346923"/>
                      </a:lnTo>
                      <a:lnTo>
                        <a:pt x="538642" y="354726"/>
                      </a:lnTo>
                      <a:lnTo>
                        <a:pt x="535838" y="362681"/>
                      </a:lnTo>
                      <a:lnTo>
                        <a:pt x="533156" y="370210"/>
                      </a:lnTo>
                      <a:lnTo>
                        <a:pt x="530595" y="378165"/>
                      </a:lnTo>
                      <a:lnTo>
                        <a:pt x="528157" y="386105"/>
                      </a:lnTo>
                      <a:lnTo>
                        <a:pt x="525841" y="394182"/>
                      </a:lnTo>
                      <a:lnTo>
                        <a:pt x="523890" y="402137"/>
                      </a:lnTo>
                      <a:lnTo>
                        <a:pt x="522061" y="410215"/>
                      </a:lnTo>
                      <a:lnTo>
                        <a:pt x="520110" y="418033"/>
                      </a:lnTo>
                      <a:lnTo>
                        <a:pt x="518403" y="426110"/>
                      </a:lnTo>
                      <a:lnTo>
                        <a:pt x="516940" y="434324"/>
                      </a:lnTo>
                      <a:lnTo>
                        <a:pt x="515599" y="442539"/>
                      </a:lnTo>
                      <a:lnTo>
                        <a:pt x="514380" y="450479"/>
                      </a:lnTo>
                      <a:lnTo>
                        <a:pt x="513405" y="458693"/>
                      </a:lnTo>
                      <a:lnTo>
                        <a:pt x="512429" y="466907"/>
                      </a:lnTo>
                      <a:lnTo>
                        <a:pt x="511820" y="475122"/>
                      </a:lnTo>
                      <a:lnTo>
                        <a:pt x="510966" y="483336"/>
                      </a:lnTo>
                      <a:lnTo>
                        <a:pt x="510601" y="491566"/>
                      </a:lnTo>
                      <a:lnTo>
                        <a:pt x="510235" y="499902"/>
                      </a:lnTo>
                      <a:lnTo>
                        <a:pt x="510113" y="508116"/>
                      </a:lnTo>
                      <a:lnTo>
                        <a:pt x="510113" y="516331"/>
                      </a:lnTo>
                      <a:lnTo>
                        <a:pt x="510235" y="524560"/>
                      </a:lnTo>
                      <a:lnTo>
                        <a:pt x="510479" y="532775"/>
                      </a:lnTo>
                      <a:lnTo>
                        <a:pt x="510966" y="540989"/>
                      </a:lnTo>
                      <a:lnTo>
                        <a:pt x="511576" y="549341"/>
                      </a:lnTo>
                      <a:lnTo>
                        <a:pt x="512307" y="557555"/>
                      </a:lnTo>
                      <a:lnTo>
                        <a:pt x="513283" y="565769"/>
                      </a:lnTo>
                      <a:lnTo>
                        <a:pt x="514136" y="573846"/>
                      </a:lnTo>
                      <a:lnTo>
                        <a:pt x="515233" y="582061"/>
                      </a:lnTo>
                      <a:lnTo>
                        <a:pt x="516575" y="590275"/>
                      </a:lnTo>
                      <a:lnTo>
                        <a:pt x="518038" y="598490"/>
                      </a:lnTo>
                      <a:lnTo>
                        <a:pt x="519744" y="606430"/>
                      </a:lnTo>
                      <a:lnTo>
                        <a:pt x="521451" y="614385"/>
                      </a:lnTo>
                      <a:lnTo>
                        <a:pt x="523524" y="622599"/>
                      </a:lnTo>
                      <a:lnTo>
                        <a:pt x="525597" y="630539"/>
                      </a:lnTo>
                      <a:lnTo>
                        <a:pt x="527669" y="638357"/>
                      </a:lnTo>
                      <a:lnTo>
                        <a:pt x="529986" y="646435"/>
                      </a:lnTo>
                      <a:lnTo>
                        <a:pt x="532668" y="654512"/>
                      </a:lnTo>
                      <a:lnTo>
                        <a:pt x="535228" y="662056"/>
                      </a:lnTo>
                      <a:lnTo>
                        <a:pt x="538033" y="669996"/>
                      </a:lnTo>
                      <a:lnTo>
                        <a:pt x="540959" y="677814"/>
                      </a:lnTo>
                      <a:lnTo>
                        <a:pt x="544128" y="685220"/>
                      </a:lnTo>
                      <a:lnTo>
                        <a:pt x="547542" y="692901"/>
                      </a:lnTo>
                      <a:lnTo>
                        <a:pt x="550956" y="700567"/>
                      </a:lnTo>
                      <a:lnTo>
                        <a:pt x="554492" y="708111"/>
                      </a:lnTo>
                      <a:lnTo>
                        <a:pt x="0" y="704072"/>
                      </a:lnTo>
                      <a:lnTo>
                        <a:pt x="3291" y="147736"/>
                      </a:lnTo>
                      <a:lnTo>
                        <a:pt x="3657" y="135757"/>
                      </a:lnTo>
                      <a:lnTo>
                        <a:pt x="4023" y="124434"/>
                      </a:lnTo>
                      <a:lnTo>
                        <a:pt x="4876" y="113797"/>
                      </a:lnTo>
                      <a:lnTo>
                        <a:pt x="5852" y="103571"/>
                      </a:lnTo>
                      <a:lnTo>
                        <a:pt x="6827" y="94137"/>
                      </a:lnTo>
                      <a:lnTo>
                        <a:pt x="8290" y="84978"/>
                      </a:lnTo>
                      <a:lnTo>
                        <a:pt x="9997" y="76763"/>
                      </a:lnTo>
                      <a:lnTo>
                        <a:pt x="12192" y="69082"/>
                      </a:lnTo>
                      <a:lnTo>
                        <a:pt x="14264" y="61676"/>
                      </a:lnTo>
                      <a:lnTo>
                        <a:pt x="16824" y="54940"/>
                      </a:lnTo>
                      <a:lnTo>
                        <a:pt x="19629" y="48752"/>
                      </a:lnTo>
                      <a:lnTo>
                        <a:pt x="21092" y="45659"/>
                      </a:lnTo>
                      <a:lnTo>
                        <a:pt x="22799" y="42824"/>
                      </a:lnTo>
                      <a:lnTo>
                        <a:pt x="24262" y="40126"/>
                      </a:lnTo>
                      <a:lnTo>
                        <a:pt x="25968" y="37444"/>
                      </a:lnTo>
                      <a:lnTo>
                        <a:pt x="27797" y="35021"/>
                      </a:lnTo>
                      <a:lnTo>
                        <a:pt x="29626" y="32857"/>
                      </a:lnTo>
                      <a:lnTo>
                        <a:pt x="31577" y="30297"/>
                      </a:lnTo>
                      <a:lnTo>
                        <a:pt x="33406" y="28285"/>
                      </a:lnTo>
                      <a:lnTo>
                        <a:pt x="35356" y="26258"/>
                      </a:lnTo>
                      <a:lnTo>
                        <a:pt x="37673" y="24109"/>
                      </a:lnTo>
                      <a:lnTo>
                        <a:pt x="42062" y="20467"/>
                      </a:lnTo>
                      <a:lnTo>
                        <a:pt x="46695" y="17099"/>
                      </a:lnTo>
                      <a:lnTo>
                        <a:pt x="51694" y="14279"/>
                      </a:lnTo>
                      <a:lnTo>
                        <a:pt x="57058" y="11719"/>
                      </a:lnTo>
                      <a:lnTo>
                        <a:pt x="62544" y="9296"/>
                      </a:lnTo>
                      <a:lnTo>
                        <a:pt x="68275" y="7269"/>
                      </a:lnTo>
                      <a:lnTo>
                        <a:pt x="74493" y="5654"/>
                      </a:lnTo>
                      <a:lnTo>
                        <a:pt x="81076" y="4175"/>
                      </a:lnTo>
                      <a:lnTo>
                        <a:pt x="87782" y="3093"/>
                      </a:lnTo>
                      <a:lnTo>
                        <a:pt x="94731" y="2026"/>
                      </a:lnTo>
                      <a:lnTo>
                        <a:pt x="102168" y="1082"/>
                      </a:lnTo>
                      <a:lnTo>
                        <a:pt x="109849" y="533"/>
                      </a:lnTo>
                      <a:lnTo>
                        <a:pt x="117652" y="137"/>
                      </a:lnTo>
                      <a:lnTo>
                        <a:pt x="125943" y="0"/>
                      </a:lnTo>
                      <a:lnTo>
                        <a:pt x="125943" y="0"/>
                      </a:lnTo>
                      <a:close/>
                      <a:moveTo>
                        <a:pt x="901232" y="176159"/>
                      </a:moveTo>
                      <a:lnTo>
                        <a:pt x="908669" y="176159"/>
                      </a:lnTo>
                      <a:lnTo>
                        <a:pt x="916106" y="176418"/>
                      </a:lnTo>
                      <a:lnTo>
                        <a:pt x="923787" y="176555"/>
                      </a:lnTo>
                      <a:lnTo>
                        <a:pt x="931224" y="177088"/>
                      </a:lnTo>
                      <a:lnTo>
                        <a:pt x="938784" y="177896"/>
                      </a:lnTo>
                      <a:lnTo>
                        <a:pt x="946099" y="178704"/>
                      </a:lnTo>
                      <a:lnTo>
                        <a:pt x="953536" y="179786"/>
                      </a:lnTo>
                      <a:lnTo>
                        <a:pt x="960973" y="181142"/>
                      </a:lnTo>
                      <a:lnTo>
                        <a:pt x="968288" y="182758"/>
                      </a:lnTo>
                      <a:lnTo>
                        <a:pt x="975847" y="184373"/>
                      </a:lnTo>
                      <a:lnTo>
                        <a:pt x="983040" y="186248"/>
                      </a:lnTo>
                      <a:lnTo>
                        <a:pt x="990234" y="188274"/>
                      </a:lnTo>
                      <a:lnTo>
                        <a:pt x="997549" y="190423"/>
                      </a:lnTo>
                      <a:lnTo>
                        <a:pt x="1004864" y="192984"/>
                      </a:lnTo>
                      <a:lnTo>
                        <a:pt x="1012057" y="195544"/>
                      </a:lnTo>
                      <a:lnTo>
                        <a:pt x="1019129" y="198241"/>
                      </a:lnTo>
                      <a:lnTo>
                        <a:pt x="1026078" y="201335"/>
                      </a:lnTo>
                      <a:lnTo>
                        <a:pt x="1033150" y="204703"/>
                      </a:lnTo>
                      <a:lnTo>
                        <a:pt x="1040099" y="207934"/>
                      </a:lnTo>
                      <a:lnTo>
                        <a:pt x="1046927" y="211576"/>
                      </a:lnTo>
                      <a:lnTo>
                        <a:pt x="1053876" y="215204"/>
                      </a:lnTo>
                      <a:lnTo>
                        <a:pt x="1060582" y="219379"/>
                      </a:lnTo>
                      <a:lnTo>
                        <a:pt x="1067165" y="223418"/>
                      </a:lnTo>
                      <a:lnTo>
                        <a:pt x="1073871" y="227868"/>
                      </a:lnTo>
                      <a:lnTo>
                        <a:pt x="1080455" y="232440"/>
                      </a:lnTo>
                      <a:lnTo>
                        <a:pt x="1086794" y="236890"/>
                      </a:lnTo>
                      <a:lnTo>
                        <a:pt x="1093134" y="241874"/>
                      </a:lnTo>
                      <a:lnTo>
                        <a:pt x="1099230" y="247131"/>
                      </a:lnTo>
                      <a:lnTo>
                        <a:pt x="1105326" y="252374"/>
                      </a:lnTo>
                      <a:lnTo>
                        <a:pt x="1111544" y="257906"/>
                      </a:lnTo>
                      <a:lnTo>
                        <a:pt x="1117518" y="263697"/>
                      </a:lnTo>
                      <a:lnTo>
                        <a:pt x="1123370" y="269610"/>
                      </a:lnTo>
                      <a:lnTo>
                        <a:pt x="1129101" y="275539"/>
                      </a:lnTo>
                      <a:lnTo>
                        <a:pt x="1134831" y="282000"/>
                      </a:lnTo>
                      <a:lnTo>
                        <a:pt x="1140073" y="288066"/>
                      </a:lnTo>
                      <a:lnTo>
                        <a:pt x="1145438" y="294528"/>
                      </a:lnTo>
                      <a:lnTo>
                        <a:pt x="1150437" y="301127"/>
                      </a:lnTo>
                      <a:lnTo>
                        <a:pt x="1155192" y="307726"/>
                      </a:lnTo>
                      <a:lnTo>
                        <a:pt x="1160068" y="314599"/>
                      </a:lnTo>
                      <a:lnTo>
                        <a:pt x="1164579" y="321594"/>
                      </a:lnTo>
                      <a:lnTo>
                        <a:pt x="1168725" y="328467"/>
                      </a:lnTo>
                      <a:lnTo>
                        <a:pt x="1172992" y="335478"/>
                      </a:lnTo>
                      <a:lnTo>
                        <a:pt x="1177015" y="342747"/>
                      </a:lnTo>
                      <a:lnTo>
                        <a:pt x="1180673" y="349879"/>
                      </a:lnTo>
                      <a:lnTo>
                        <a:pt x="1184452" y="357012"/>
                      </a:lnTo>
                      <a:lnTo>
                        <a:pt x="1187744" y="364434"/>
                      </a:lnTo>
                      <a:lnTo>
                        <a:pt x="1191158" y="371703"/>
                      </a:lnTo>
                      <a:lnTo>
                        <a:pt x="1194084" y="379369"/>
                      </a:lnTo>
                      <a:lnTo>
                        <a:pt x="1197132" y="386654"/>
                      </a:lnTo>
                      <a:lnTo>
                        <a:pt x="1199814" y="394594"/>
                      </a:lnTo>
                      <a:lnTo>
                        <a:pt x="1202375" y="402137"/>
                      </a:lnTo>
                      <a:lnTo>
                        <a:pt x="1204691" y="409818"/>
                      </a:lnTo>
                      <a:lnTo>
                        <a:pt x="1206886" y="417484"/>
                      </a:lnTo>
                      <a:lnTo>
                        <a:pt x="1208836" y="425302"/>
                      </a:lnTo>
                      <a:lnTo>
                        <a:pt x="1210665" y="433379"/>
                      </a:lnTo>
                      <a:lnTo>
                        <a:pt x="1212616" y="441060"/>
                      </a:lnTo>
                      <a:lnTo>
                        <a:pt x="1214079" y="449138"/>
                      </a:lnTo>
                      <a:lnTo>
                        <a:pt x="1215176" y="456940"/>
                      </a:lnTo>
                      <a:lnTo>
                        <a:pt x="1216395" y="464896"/>
                      </a:lnTo>
                      <a:lnTo>
                        <a:pt x="1217371" y="472973"/>
                      </a:lnTo>
                      <a:lnTo>
                        <a:pt x="1217980" y="480791"/>
                      </a:lnTo>
                      <a:lnTo>
                        <a:pt x="1218712" y="488868"/>
                      </a:lnTo>
                      <a:lnTo>
                        <a:pt x="1219078" y="496808"/>
                      </a:lnTo>
                      <a:lnTo>
                        <a:pt x="1219200" y="505023"/>
                      </a:lnTo>
                      <a:lnTo>
                        <a:pt x="1219200" y="513100"/>
                      </a:lnTo>
                      <a:lnTo>
                        <a:pt x="1219200" y="521192"/>
                      </a:lnTo>
                      <a:lnTo>
                        <a:pt x="1218834" y="529132"/>
                      </a:lnTo>
                      <a:lnTo>
                        <a:pt x="1218224" y="537210"/>
                      </a:lnTo>
                      <a:lnTo>
                        <a:pt x="1217737" y="545028"/>
                      </a:lnTo>
                      <a:lnTo>
                        <a:pt x="1216639" y="553105"/>
                      </a:lnTo>
                      <a:lnTo>
                        <a:pt x="1215908" y="561045"/>
                      </a:lnTo>
                      <a:lnTo>
                        <a:pt x="1214567" y="569137"/>
                      </a:lnTo>
                      <a:lnTo>
                        <a:pt x="1213226" y="577077"/>
                      </a:lnTo>
                      <a:lnTo>
                        <a:pt x="1211762" y="585017"/>
                      </a:lnTo>
                      <a:lnTo>
                        <a:pt x="1209934" y="592561"/>
                      </a:lnTo>
                      <a:lnTo>
                        <a:pt x="1208105" y="600516"/>
                      </a:lnTo>
                      <a:lnTo>
                        <a:pt x="1205910" y="608319"/>
                      </a:lnTo>
                      <a:lnTo>
                        <a:pt x="1203716" y="616000"/>
                      </a:lnTo>
                      <a:lnTo>
                        <a:pt x="1201277" y="623803"/>
                      </a:lnTo>
                      <a:lnTo>
                        <a:pt x="1198595" y="631484"/>
                      </a:lnTo>
                      <a:lnTo>
                        <a:pt x="1195791" y="638891"/>
                      </a:lnTo>
                      <a:lnTo>
                        <a:pt x="1192987" y="646435"/>
                      </a:lnTo>
                      <a:lnTo>
                        <a:pt x="1189573" y="653841"/>
                      </a:lnTo>
                      <a:lnTo>
                        <a:pt x="1186281" y="661385"/>
                      </a:lnTo>
                      <a:lnTo>
                        <a:pt x="1182867" y="668517"/>
                      </a:lnTo>
                      <a:lnTo>
                        <a:pt x="1178966" y="675787"/>
                      </a:lnTo>
                      <a:lnTo>
                        <a:pt x="1175186" y="682934"/>
                      </a:lnTo>
                      <a:lnTo>
                        <a:pt x="1171163" y="690067"/>
                      </a:lnTo>
                      <a:lnTo>
                        <a:pt x="1166896" y="697199"/>
                      </a:lnTo>
                      <a:lnTo>
                        <a:pt x="1162385" y="703935"/>
                      </a:lnTo>
                      <a:lnTo>
                        <a:pt x="1157874" y="710808"/>
                      </a:lnTo>
                      <a:lnTo>
                        <a:pt x="1153119" y="717407"/>
                      </a:lnTo>
                      <a:lnTo>
                        <a:pt x="1148242" y="724143"/>
                      </a:lnTo>
                      <a:lnTo>
                        <a:pt x="1142878" y="730468"/>
                      </a:lnTo>
                      <a:lnTo>
                        <a:pt x="1137757" y="736930"/>
                      </a:lnTo>
                      <a:lnTo>
                        <a:pt x="1132271" y="743270"/>
                      </a:lnTo>
                      <a:lnTo>
                        <a:pt x="1126540" y="749320"/>
                      </a:lnTo>
                      <a:lnTo>
                        <a:pt x="1120688" y="755385"/>
                      </a:lnTo>
                      <a:lnTo>
                        <a:pt x="1115080" y="761039"/>
                      </a:lnTo>
                      <a:lnTo>
                        <a:pt x="1108740" y="766831"/>
                      </a:lnTo>
                      <a:lnTo>
                        <a:pt x="1102766" y="772088"/>
                      </a:lnTo>
                      <a:lnTo>
                        <a:pt x="1096426" y="777331"/>
                      </a:lnTo>
                      <a:lnTo>
                        <a:pt x="1090208" y="782314"/>
                      </a:lnTo>
                      <a:lnTo>
                        <a:pt x="1083990" y="787298"/>
                      </a:lnTo>
                      <a:lnTo>
                        <a:pt x="1077407" y="792022"/>
                      </a:lnTo>
                      <a:lnTo>
                        <a:pt x="1070823" y="796320"/>
                      </a:lnTo>
                      <a:lnTo>
                        <a:pt x="1064239" y="800496"/>
                      </a:lnTo>
                      <a:lnTo>
                        <a:pt x="1057412" y="804809"/>
                      </a:lnTo>
                      <a:lnTo>
                        <a:pt x="1050706" y="808573"/>
                      </a:lnTo>
                      <a:lnTo>
                        <a:pt x="1043757" y="812215"/>
                      </a:lnTo>
                      <a:lnTo>
                        <a:pt x="1036807" y="815858"/>
                      </a:lnTo>
                      <a:lnTo>
                        <a:pt x="1029980" y="819226"/>
                      </a:lnTo>
                      <a:lnTo>
                        <a:pt x="1022786" y="822045"/>
                      </a:lnTo>
                      <a:lnTo>
                        <a:pt x="1015715" y="825139"/>
                      </a:lnTo>
                      <a:lnTo>
                        <a:pt x="1008644" y="827973"/>
                      </a:lnTo>
                      <a:lnTo>
                        <a:pt x="1001572" y="830259"/>
                      </a:lnTo>
                      <a:lnTo>
                        <a:pt x="994257" y="832820"/>
                      </a:lnTo>
                      <a:lnTo>
                        <a:pt x="986942" y="834847"/>
                      </a:lnTo>
                      <a:lnTo>
                        <a:pt x="979627" y="836858"/>
                      </a:lnTo>
                      <a:lnTo>
                        <a:pt x="972068" y="838885"/>
                      </a:lnTo>
                      <a:lnTo>
                        <a:pt x="964996" y="840089"/>
                      </a:lnTo>
                      <a:lnTo>
                        <a:pt x="957559" y="841568"/>
                      </a:lnTo>
                      <a:lnTo>
                        <a:pt x="950244" y="842924"/>
                      </a:lnTo>
                      <a:lnTo>
                        <a:pt x="942685" y="844006"/>
                      </a:lnTo>
                      <a:lnTo>
                        <a:pt x="935248" y="844677"/>
                      </a:lnTo>
                      <a:lnTo>
                        <a:pt x="927811" y="845484"/>
                      </a:lnTo>
                      <a:lnTo>
                        <a:pt x="920252" y="845743"/>
                      </a:lnTo>
                      <a:lnTo>
                        <a:pt x="912815" y="846018"/>
                      </a:lnTo>
                      <a:lnTo>
                        <a:pt x="905377" y="846018"/>
                      </a:lnTo>
                      <a:lnTo>
                        <a:pt x="897696" y="846018"/>
                      </a:lnTo>
                      <a:lnTo>
                        <a:pt x="890259" y="845621"/>
                      </a:lnTo>
                      <a:lnTo>
                        <a:pt x="882700" y="845073"/>
                      </a:lnTo>
                      <a:lnTo>
                        <a:pt x="875263" y="844402"/>
                      </a:lnTo>
                      <a:lnTo>
                        <a:pt x="867826" y="843457"/>
                      </a:lnTo>
                      <a:lnTo>
                        <a:pt x="860511" y="842375"/>
                      </a:lnTo>
                      <a:lnTo>
                        <a:pt x="852952" y="841034"/>
                      </a:lnTo>
                      <a:lnTo>
                        <a:pt x="845515" y="839556"/>
                      </a:lnTo>
                      <a:lnTo>
                        <a:pt x="838200" y="837940"/>
                      </a:lnTo>
                      <a:lnTo>
                        <a:pt x="830884" y="835914"/>
                      </a:lnTo>
                      <a:lnTo>
                        <a:pt x="823569" y="833902"/>
                      </a:lnTo>
                      <a:lnTo>
                        <a:pt x="816254" y="831616"/>
                      </a:lnTo>
                      <a:lnTo>
                        <a:pt x="809183" y="829315"/>
                      </a:lnTo>
                      <a:lnTo>
                        <a:pt x="801989" y="826632"/>
                      </a:lnTo>
                      <a:lnTo>
                        <a:pt x="794796" y="823661"/>
                      </a:lnTo>
                      <a:lnTo>
                        <a:pt x="787725" y="820841"/>
                      </a:lnTo>
                      <a:lnTo>
                        <a:pt x="780897" y="817732"/>
                      </a:lnTo>
                      <a:lnTo>
                        <a:pt x="773704" y="814242"/>
                      </a:lnTo>
                      <a:lnTo>
                        <a:pt x="767120" y="810600"/>
                      </a:lnTo>
                      <a:lnTo>
                        <a:pt x="760171" y="806836"/>
                      </a:lnTo>
                      <a:lnTo>
                        <a:pt x="753343" y="802919"/>
                      </a:lnTo>
                      <a:lnTo>
                        <a:pt x="746638" y="798621"/>
                      </a:lnTo>
                      <a:lnTo>
                        <a:pt x="740176" y="794308"/>
                      </a:lnTo>
                      <a:lnTo>
                        <a:pt x="733470" y="789858"/>
                      </a:lnTo>
                      <a:lnTo>
                        <a:pt x="727252" y="785012"/>
                      </a:lnTo>
                      <a:lnTo>
                        <a:pt x="720913" y="780166"/>
                      </a:lnTo>
                      <a:lnTo>
                        <a:pt x="714573" y="775045"/>
                      </a:lnTo>
                      <a:lnTo>
                        <a:pt x="708599" y="769787"/>
                      </a:lnTo>
                      <a:lnTo>
                        <a:pt x="702259" y="764133"/>
                      </a:lnTo>
                      <a:lnTo>
                        <a:pt x="696285" y="758616"/>
                      </a:lnTo>
                      <a:lnTo>
                        <a:pt x="690676" y="752551"/>
                      </a:lnTo>
                      <a:lnTo>
                        <a:pt x="684824" y="746622"/>
                      </a:lnTo>
                      <a:lnTo>
                        <a:pt x="679216" y="740435"/>
                      </a:lnTo>
                      <a:lnTo>
                        <a:pt x="673729" y="733973"/>
                      </a:lnTo>
                      <a:lnTo>
                        <a:pt x="668609" y="727374"/>
                      </a:lnTo>
                      <a:lnTo>
                        <a:pt x="663610" y="721034"/>
                      </a:lnTo>
                      <a:lnTo>
                        <a:pt x="658611" y="714314"/>
                      </a:lnTo>
                      <a:lnTo>
                        <a:pt x="653978" y="707578"/>
                      </a:lnTo>
                      <a:lnTo>
                        <a:pt x="649467" y="700841"/>
                      </a:lnTo>
                      <a:lnTo>
                        <a:pt x="645200" y="693831"/>
                      </a:lnTo>
                      <a:lnTo>
                        <a:pt x="640811" y="686562"/>
                      </a:lnTo>
                      <a:lnTo>
                        <a:pt x="637032" y="679566"/>
                      </a:lnTo>
                      <a:lnTo>
                        <a:pt x="633130" y="672556"/>
                      </a:lnTo>
                      <a:lnTo>
                        <a:pt x="629473" y="665012"/>
                      </a:lnTo>
                      <a:lnTo>
                        <a:pt x="626181" y="657743"/>
                      </a:lnTo>
                      <a:lnTo>
                        <a:pt x="622767" y="650199"/>
                      </a:lnTo>
                      <a:lnTo>
                        <a:pt x="619719" y="642929"/>
                      </a:lnTo>
                      <a:lnTo>
                        <a:pt x="616671" y="635248"/>
                      </a:lnTo>
                      <a:lnTo>
                        <a:pt x="614233" y="627842"/>
                      </a:lnTo>
                      <a:lnTo>
                        <a:pt x="611550" y="620039"/>
                      </a:lnTo>
                      <a:lnTo>
                        <a:pt x="609112" y="612358"/>
                      </a:lnTo>
                      <a:lnTo>
                        <a:pt x="606917" y="604418"/>
                      </a:lnTo>
                      <a:lnTo>
                        <a:pt x="605088" y="596874"/>
                      </a:lnTo>
                      <a:lnTo>
                        <a:pt x="603138" y="588934"/>
                      </a:lnTo>
                      <a:lnTo>
                        <a:pt x="601431" y="580979"/>
                      </a:lnTo>
                      <a:lnTo>
                        <a:pt x="599968" y="573039"/>
                      </a:lnTo>
                      <a:lnTo>
                        <a:pt x="598627" y="565221"/>
                      </a:lnTo>
                      <a:lnTo>
                        <a:pt x="597651" y="557281"/>
                      </a:lnTo>
                      <a:lnTo>
                        <a:pt x="596676" y="549203"/>
                      </a:lnTo>
                      <a:lnTo>
                        <a:pt x="595823" y="541111"/>
                      </a:lnTo>
                      <a:lnTo>
                        <a:pt x="595335" y="533171"/>
                      </a:lnTo>
                      <a:lnTo>
                        <a:pt x="594969" y="525094"/>
                      </a:lnTo>
                      <a:lnTo>
                        <a:pt x="594847" y="517154"/>
                      </a:lnTo>
                      <a:lnTo>
                        <a:pt x="594603" y="508924"/>
                      </a:lnTo>
                      <a:lnTo>
                        <a:pt x="594847" y="501121"/>
                      </a:lnTo>
                      <a:lnTo>
                        <a:pt x="595091" y="493044"/>
                      </a:lnTo>
                      <a:lnTo>
                        <a:pt x="595457" y="484952"/>
                      </a:lnTo>
                      <a:lnTo>
                        <a:pt x="596310" y="477012"/>
                      </a:lnTo>
                      <a:lnTo>
                        <a:pt x="596920" y="468934"/>
                      </a:lnTo>
                      <a:lnTo>
                        <a:pt x="598139" y="460994"/>
                      </a:lnTo>
                      <a:lnTo>
                        <a:pt x="599236" y="453039"/>
                      </a:lnTo>
                      <a:lnTo>
                        <a:pt x="600821" y="445236"/>
                      </a:lnTo>
                      <a:lnTo>
                        <a:pt x="602284" y="437144"/>
                      </a:lnTo>
                      <a:lnTo>
                        <a:pt x="603991" y="429341"/>
                      </a:lnTo>
                      <a:lnTo>
                        <a:pt x="605942" y="421523"/>
                      </a:lnTo>
                      <a:lnTo>
                        <a:pt x="608136" y="413857"/>
                      </a:lnTo>
                      <a:lnTo>
                        <a:pt x="610209" y="406039"/>
                      </a:lnTo>
                      <a:lnTo>
                        <a:pt x="612769" y="398358"/>
                      </a:lnTo>
                      <a:lnTo>
                        <a:pt x="615208" y="390692"/>
                      </a:lnTo>
                      <a:lnTo>
                        <a:pt x="618012" y="383286"/>
                      </a:lnTo>
                      <a:lnTo>
                        <a:pt x="621060" y="375742"/>
                      </a:lnTo>
                      <a:lnTo>
                        <a:pt x="624230" y="368335"/>
                      </a:lnTo>
                      <a:lnTo>
                        <a:pt x="627644" y="360928"/>
                      </a:lnTo>
                      <a:lnTo>
                        <a:pt x="631179" y="353522"/>
                      </a:lnTo>
                      <a:lnTo>
                        <a:pt x="634837" y="346374"/>
                      </a:lnTo>
                      <a:lnTo>
                        <a:pt x="638860" y="339105"/>
                      </a:lnTo>
                      <a:lnTo>
                        <a:pt x="642762" y="331972"/>
                      </a:lnTo>
                      <a:lnTo>
                        <a:pt x="647151" y="325099"/>
                      </a:lnTo>
                      <a:lnTo>
                        <a:pt x="651662" y="318226"/>
                      </a:lnTo>
                      <a:lnTo>
                        <a:pt x="656051" y="311505"/>
                      </a:lnTo>
                      <a:lnTo>
                        <a:pt x="660928" y="304769"/>
                      </a:lnTo>
                      <a:lnTo>
                        <a:pt x="665805" y="298170"/>
                      </a:lnTo>
                      <a:lnTo>
                        <a:pt x="671047" y="291708"/>
                      </a:lnTo>
                      <a:lnTo>
                        <a:pt x="676168" y="285231"/>
                      </a:lnTo>
                      <a:lnTo>
                        <a:pt x="681654" y="278907"/>
                      </a:lnTo>
                      <a:lnTo>
                        <a:pt x="687384" y="272719"/>
                      </a:lnTo>
                      <a:lnTo>
                        <a:pt x="693115" y="266791"/>
                      </a:lnTo>
                      <a:lnTo>
                        <a:pt x="698967" y="261000"/>
                      </a:lnTo>
                      <a:lnTo>
                        <a:pt x="704941" y="255605"/>
                      </a:lnTo>
                      <a:lnTo>
                        <a:pt x="711159" y="249814"/>
                      </a:lnTo>
                      <a:lnTo>
                        <a:pt x="717255" y="244830"/>
                      </a:lnTo>
                      <a:lnTo>
                        <a:pt x="723717" y="239725"/>
                      </a:lnTo>
                      <a:lnTo>
                        <a:pt x="730056" y="234741"/>
                      </a:lnTo>
                      <a:lnTo>
                        <a:pt x="736518" y="230154"/>
                      </a:lnTo>
                      <a:lnTo>
                        <a:pt x="743224" y="225841"/>
                      </a:lnTo>
                      <a:lnTo>
                        <a:pt x="749808" y="221406"/>
                      </a:lnTo>
                      <a:lnTo>
                        <a:pt x="756635" y="217368"/>
                      </a:lnTo>
                      <a:lnTo>
                        <a:pt x="763219" y="213451"/>
                      </a:lnTo>
                      <a:lnTo>
                        <a:pt x="770290" y="209824"/>
                      </a:lnTo>
                      <a:lnTo>
                        <a:pt x="777118" y="206319"/>
                      </a:lnTo>
                      <a:lnTo>
                        <a:pt x="784067" y="202951"/>
                      </a:lnTo>
                      <a:lnTo>
                        <a:pt x="791138" y="199857"/>
                      </a:lnTo>
                      <a:lnTo>
                        <a:pt x="798210" y="197022"/>
                      </a:lnTo>
                      <a:lnTo>
                        <a:pt x="805281" y="194066"/>
                      </a:lnTo>
                      <a:lnTo>
                        <a:pt x="812474" y="191643"/>
                      </a:lnTo>
                      <a:lnTo>
                        <a:pt x="819790" y="189357"/>
                      </a:lnTo>
                      <a:lnTo>
                        <a:pt x="827105" y="187192"/>
                      </a:lnTo>
                      <a:lnTo>
                        <a:pt x="834176" y="185181"/>
                      </a:lnTo>
                      <a:lnTo>
                        <a:pt x="841491" y="183565"/>
                      </a:lnTo>
                      <a:lnTo>
                        <a:pt x="849050" y="181813"/>
                      </a:lnTo>
                      <a:lnTo>
                        <a:pt x="856488" y="180334"/>
                      </a:lnTo>
                      <a:lnTo>
                        <a:pt x="863803" y="179115"/>
                      </a:lnTo>
                      <a:lnTo>
                        <a:pt x="871240" y="178170"/>
                      </a:lnTo>
                      <a:lnTo>
                        <a:pt x="878799" y="177225"/>
                      </a:lnTo>
                      <a:lnTo>
                        <a:pt x="886236" y="176692"/>
                      </a:lnTo>
                      <a:lnTo>
                        <a:pt x="893673" y="176418"/>
                      </a:lnTo>
                      <a:lnTo>
                        <a:pt x="901232" y="176159"/>
                      </a:lnTo>
                      <a:lnTo>
                        <a:pt x="901232" y="176159"/>
                      </a:lnTo>
                      <a:close/>
                      <a:moveTo>
                        <a:pt x="897818" y="277825"/>
                      </a:moveTo>
                      <a:lnTo>
                        <a:pt x="892576" y="278373"/>
                      </a:lnTo>
                      <a:lnTo>
                        <a:pt x="887455" y="278770"/>
                      </a:lnTo>
                      <a:lnTo>
                        <a:pt x="882091" y="279318"/>
                      </a:lnTo>
                      <a:lnTo>
                        <a:pt x="876970" y="279989"/>
                      </a:lnTo>
                      <a:lnTo>
                        <a:pt x="871728" y="280659"/>
                      </a:lnTo>
                      <a:lnTo>
                        <a:pt x="866607" y="281879"/>
                      </a:lnTo>
                      <a:lnTo>
                        <a:pt x="861364" y="282686"/>
                      </a:lnTo>
                      <a:lnTo>
                        <a:pt x="856366" y="284027"/>
                      </a:lnTo>
                      <a:lnTo>
                        <a:pt x="851367" y="285506"/>
                      </a:lnTo>
                      <a:lnTo>
                        <a:pt x="846246" y="286847"/>
                      </a:lnTo>
                      <a:lnTo>
                        <a:pt x="841248" y="288599"/>
                      </a:lnTo>
                      <a:lnTo>
                        <a:pt x="836249" y="290352"/>
                      </a:lnTo>
                      <a:lnTo>
                        <a:pt x="831006" y="292242"/>
                      </a:lnTo>
                      <a:lnTo>
                        <a:pt x="826251" y="294269"/>
                      </a:lnTo>
                      <a:lnTo>
                        <a:pt x="821375" y="296555"/>
                      </a:lnTo>
                      <a:lnTo>
                        <a:pt x="816620" y="298704"/>
                      </a:lnTo>
                      <a:lnTo>
                        <a:pt x="811621" y="301127"/>
                      </a:lnTo>
                      <a:lnTo>
                        <a:pt x="806744" y="303824"/>
                      </a:lnTo>
                      <a:lnTo>
                        <a:pt x="802111" y="306659"/>
                      </a:lnTo>
                      <a:lnTo>
                        <a:pt x="797478" y="309341"/>
                      </a:lnTo>
                      <a:lnTo>
                        <a:pt x="792845" y="312313"/>
                      </a:lnTo>
                      <a:lnTo>
                        <a:pt x="788334" y="315407"/>
                      </a:lnTo>
                      <a:lnTo>
                        <a:pt x="783823" y="318637"/>
                      </a:lnTo>
                      <a:lnTo>
                        <a:pt x="779434" y="322005"/>
                      </a:lnTo>
                      <a:lnTo>
                        <a:pt x="774923" y="325648"/>
                      </a:lnTo>
                      <a:lnTo>
                        <a:pt x="770534" y="329001"/>
                      </a:lnTo>
                      <a:lnTo>
                        <a:pt x="766267" y="333054"/>
                      </a:lnTo>
                      <a:lnTo>
                        <a:pt x="762121" y="336956"/>
                      </a:lnTo>
                      <a:lnTo>
                        <a:pt x="758098" y="341132"/>
                      </a:lnTo>
                      <a:lnTo>
                        <a:pt x="753953" y="345170"/>
                      </a:lnTo>
                      <a:lnTo>
                        <a:pt x="749929" y="349483"/>
                      </a:lnTo>
                      <a:lnTo>
                        <a:pt x="746272" y="353659"/>
                      </a:lnTo>
                      <a:lnTo>
                        <a:pt x="742492" y="358231"/>
                      </a:lnTo>
                      <a:lnTo>
                        <a:pt x="739079" y="362803"/>
                      </a:lnTo>
                      <a:lnTo>
                        <a:pt x="735543" y="367390"/>
                      </a:lnTo>
                      <a:lnTo>
                        <a:pt x="732251" y="371962"/>
                      </a:lnTo>
                      <a:lnTo>
                        <a:pt x="729081" y="376687"/>
                      </a:lnTo>
                      <a:lnTo>
                        <a:pt x="725911" y="381533"/>
                      </a:lnTo>
                      <a:lnTo>
                        <a:pt x="722863" y="386379"/>
                      </a:lnTo>
                      <a:lnTo>
                        <a:pt x="720059" y="391226"/>
                      </a:lnTo>
                      <a:lnTo>
                        <a:pt x="717621" y="396346"/>
                      </a:lnTo>
                      <a:lnTo>
                        <a:pt x="714938" y="401330"/>
                      </a:lnTo>
                      <a:lnTo>
                        <a:pt x="712378" y="406450"/>
                      </a:lnTo>
                      <a:lnTo>
                        <a:pt x="710062" y="411556"/>
                      </a:lnTo>
                      <a:lnTo>
                        <a:pt x="707745" y="416539"/>
                      </a:lnTo>
                      <a:lnTo>
                        <a:pt x="705794" y="422071"/>
                      </a:lnTo>
                      <a:lnTo>
                        <a:pt x="703844" y="427314"/>
                      </a:lnTo>
                      <a:lnTo>
                        <a:pt x="702015" y="432435"/>
                      </a:lnTo>
                      <a:lnTo>
                        <a:pt x="700308" y="437951"/>
                      </a:lnTo>
                      <a:lnTo>
                        <a:pt x="698601" y="443484"/>
                      </a:lnTo>
                      <a:lnTo>
                        <a:pt x="697260" y="448726"/>
                      </a:lnTo>
                      <a:lnTo>
                        <a:pt x="695797" y="454121"/>
                      </a:lnTo>
                      <a:lnTo>
                        <a:pt x="694700" y="459501"/>
                      </a:lnTo>
                      <a:lnTo>
                        <a:pt x="693602" y="465155"/>
                      </a:lnTo>
                      <a:lnTo>
                        <a:pt x="692627" y="470550"/>
                      </a:lnTo>
                      <a:lnTo>
                        <a:pt x="691774" y="476204"/>
                      </a:lnTo>
                      <a:lnTo>
                        <a:pt x="691164" y="481721"/>
                      </a:lnTo>
                      <a:lnTo>
                        <a:pt x="690676" y="487253"/>
                      </a:lnTo>
                      <a:lnTo>
                        <a:pt x="689945" y="493044"/>
                      </a:lnTo>
                      <a:lnTo>
                        <a:pt x="689701" y="498561"/>
                      </a:lnTo>
                      <a:lnTo>
                        <a:pt x="689457" y="503941"/>
                      </a:lnTo>
                      <a:lnTo>
                        <a:pt x="689457" y="509610"/>
                      </a:lnTo>
                      <a:lnTo>
                        <a:pt x="689457" y="515264"/>
                      </a:lnTo>
                      <a:lnTo>
                        <a:pt x="689701" y="520918"/>
                      </a:lnTo>
                      <a:lnTo>
                        <a:pt x="689823" y="526435"/>
                      </a:lnTo>
                      <a:lnTo>
                        <a:pt x="690189" y="531830"/>
                      </a:lnTo>
                      <a:lnTo>
                        <a:pt x="690798" y="537758"/>
                      </a:lnTo>
                      <a:lnTo>
                        <a:pt x="691530" y="543138"/>
                      </a:lnTo>
                      <a:lnTo>
                        <a:pt x="692383" y="548792"/>
                      </a:lnTo>
                      <a:lnTo>
                        <a:pt x="693115" y="554309"/>
                      </a:lnTo>
                      <a:lnTo>
                        <a:pt x="694212" y="559841"/>
                      </a:lnTo>
                      <a:lnTo>
                        <a:pt x="695309" y="565221"/>
                      </a:lnTo>
                      <a:lnTo>
                        <a:pt x="696650" y="570753"/>
                      </a:lnTo>
                      <a:lnTo>
                        <a:pt x="698113" y="576270"/>
                      </a:lnTo>
                      <a:lnTo>
                        <a:pt x="699698" y="581649"/>
                      </a:lnTo>
                      <a:lnTo>
                        <a:pt x="701283" y="586907"/>
                      </a:lnTo>
                      <a:lnTo>
                        <a:pt x="702990" y="592287"/>
                      </a:lnTo>
                      <a:lnTo>
                        <a:pt x="704819" y="597545"/>
                      </a:lnTo>
                      <a:lnTo>
                        <a:pt x="706770" y="602803"/>
                      </a:lnTo>
                      <a:lnTo>
                        <a:pt x="709086" y="608182"/>
                      </a:lnTo>
                      <a:lnTo>
                        <a:pt x="711281" y="613303"/>
                      </a:lnTo>
                      <a:lnTo>
                        <a:pt x="713719" y="618286"/>
                      </a:lnTo>
                      <a:lnTo>
                        <a:pt x="716280" y="623407"/>
                      </a:lnTo>
                      <a:lnTo>
                        <a:pt x="718718" y="628390"/>
                      </a:lnTo>
                      <a:lnTo>
                        <a:pt x="721522" y="633237"/>
                      </a:lnTo>
                      <a:lnTo>
                        <a:pt x="724570" y="638220"/>
                      </a:lnTo>
                      <a:lnTo>
                        <a:pt x="727496" y="643204"/>
                      </a:lnTo>
                      <a:lnTo>
                        <a:pt x="730666" y="647913"/>
                      </a:lnTo>
                      <a:lnTo>
                        <a:pt x="734080" y="652622"/>
                      </a:lnTo>
                      <a:lnTo>
                        <a:pt x="737494" y="657209"/>
                      </a:lnTo>
                      <a:lnTo>
                        <a:pt x="740907" y="661781"/>
                      </a:lnTo>
                      <a:lnTo>
                        <a:pt x="744687" y="666369"/>
                      </a:lnTo>
                      <a:lnTo>
                        <a:pt x="748344" y="670681"/>
                      </a:lnTo>
                      <a:lnTo>
                        <a:pt x="752246" y="675116"/>
                      </a:lnTo>
                      <a:lnTo>
                        <a:pt x="756147" y="679292"/>
                      </a:lnTo>
                      <a:lnTo>
                        <a:pt x="760293" y="683331"/>
                      </a:lnTo>
                      <a:lnTo>
                        <a:pt x="764438" y="687232"/>
                      </a:lnTo>
                      <a:lnTo>
                        <a:pt x="768827" y="691149"/>
                      </a:lnTo>
                      <a:lnTo>
                        <a:pt x="773094" y="694776"/>
                      </a:lnTo>
                      <a:lnTo>
                        <a:pt x="777240" y="698418"/>
                      </a:lnTo>
                      <a:lnTo>
                        <a:pt x="781751" y="701649"/>
                      </a:lnTo>
                      <a:lnTo>
                        <a:pt x="786262" y="705017"/>
                      </a:lnTo>
                      <a:lnTo>
                        <a:pt x="790651" y="708248"/>
                      </a:lnTo>
                      <a:lnTo>
                        <a:pt x="795528" y="711342"/>
                      </a:lnTo>
                      <a:lnTo>
                        <a:pt x="800161" y="714314"/>
                      </a:lnTo>
                      <a:lnTo>
                        <a:pt x="804793" y="716996"/>
                      </a:lnTo>
                      <a:lnTo>
                        <a:pt x="809426" y="719556"/>
                      </a:lnTo>
                      <a:lnTo>
                        <a:pt x="814303" y="722116"/>
                      </a:lnTo>
                      <a:lnTo>
                        <a:pt x="819058" y="724540"/>
                      </a:lnTo>
                      <a:lnTo>
                        <a:pt x="824057" y="726826"/>
                      </a:lnTo>
                      <a:lnTo>
                        <a:pt x="828934" y="728853"/>
                      </a:lnTo>
                      <a:lnTo>
                        <a:pt x="833932" y="730879"/>
                      </a:lnTo>
                      <a:lnTo>
                        <a:pt x="838687" y="732754"/>
                      </a:lnTo>
                      <a:lnTo>
                        <a:pt x="843808" y="734369"/>
                      </a:lnTo>
                      <a:lnTo>
                        <a:pt x="848807" y="735863"/>
                      </a:lnTo>
                      <a:lnTo>
                        <a:pt x="853927" y="737204"/>
                      </a:lnTo>
                      <a:lnTo>
                        <a:pt x="859170" y="738682"/>
                      </a:lnTo>
                      <a:lnTo>
                        <a:pt x="864168" y="739627"/>
                      </a:lnTo>
                      <a:lnTo>
                        <a:pt x="869411" y="740968"/>
                      </a:lnTo>
                      <a:lnTo>
                        <a:pt x="874410" y="741776"/>
                      </a:lnTo>
                      <a:lnTo>
                        <a:pt x="879774" y="742584"/>
                      </a:lnTo>
                      <a:lnTo>
                        <a:pt x="884895" y="743270"/>
                      </a:lnTo>
                      <a:lnTo>
                        <a:pt x="890259" y="743666"/>
                      </a:lnTo>
                      <a:lnTo>
                        <a:pt x="895258" y="744077"/>
                      </a:lnTo>
                      <a:lnTo>
                        <a:pt x="900501" y="744199"/>
                      </a:lnTo>
                      <a:lnTo>
                        <a:pt x="905621" y="744336"/>
                      </a:lnTo>
                      <a:lnTo>
                        <a:pt x="910986" y="744199"/>
                      </a:lnTo>
                      <a:lnTo>
                        <a:pt x="916106" y="744199"/>
                      </a:lnTo>
                      <a:lnTo>
                        <a:pt x="921227" y="743803"/>
                      </a:lnTo>
                      <a:lnTo>
                        <a:pt x="926592" y="743391"/>
                      </a:lnTo>
                      <a:lnTo>
                        <a:pt x="931712" y="742721"/>
                      </a:lnTo>
                      <a:lnTo>
                        <a:pt x="936955" y="742188"/>
                      </a:lnTo>
                      <a:lnTo>
                        <a:pt x="942075" y="741243"/>
                      </a:lnTo>
                      <a:lnTo>
                        <a:pt x="947318" y="740435"/>
                      </a:lnTo>
                      <a:lnTo>
                        <a:pt x="952317" y="739216"/>
                      </a:lnTo>
                      <a:lnTo>
                        <a:pt x="957681" y="738012"/>
                      </a:lnTo>
                      <a:lnTo>
                        <a:pt x="962680" y="736671"/>
                      </a:lnTo>
                      <a:lnTo>
                        <a:pt x="967679" y="735314"/>
                      </a:lnTo>
                      <a:lnTo>
                        <a:pt x="972799" y="733562"/>
                      </a:lnTo>
                      <a:lnTo>
                        <a:pt x="977798" y="731809"/>
                      </a:lnTo>
                      <a:lnTo>
                        <a:pt x="982553" y="729797"/>
                      </a:lnTo>
                      <a:lnTo>
                        <a:pt x="987795" y="727771"/>
                      </a:lnTo>
                      <a:lnTo>
                        <a:pt x="992550" y="725622"/>
                      </a:lnTo>
                      <a:lnTo>
                        <a:pt x="997427" y="723198"/>
                      </a:lnTo>
                      <a:lnTo>
                        <a:pt x="1002182" y="720913"/>
                      </a:lnTo>
                      <a:lnTo>
                        <a:pt x="1007059" y="718352"/>
                      </a:lnTo>
                      <a:lnTo>
                        <a:pt x="1011814" y="715518"/>
                      </a:lnTo>
                      <a:lnTo>
                        <a:pt x="1016447" y="712698"/>
                      </a:lnTo>
                      <a:lnTo>
                        <a:pt x="1020958" y="709726"/>
                      </a:lnTo>
                      <a:lnTo>
                        <a:pt x="1025591" y="706633"/>
                      </a:lnTo>
                      <a:lnTo>
                        <a:pt x="1030102" y="703402"/>
                      </a:lnTo>
                      <a:lnTo>
                        <a:pt x="1034613" y="700034"/>
                      </a:lnTo>
                      <a:lnTo>
                        <a:pt x="1038880" y="696391"/>
                      </a:lnTo>
                      <a:lnTo>
                        <a:pt x="1043269" y="692901"/>
                      </a:lnTo>
                      <a:lnTo>
                        <a:pt x="1047536" y="689122"/>
                      </a:lnTo>
                      <a:lnTo>
                        <a:pt x="1051682" y="685083"/>
                      </a:lnTo>
                      <a:lnTo>
                        <a:pt x="1055827" y="681045"/>
                      </a:lnTo>
                      <a:lnTo>
                        <a:pt x="1059850" y="676869"/>
                      </a:lnTo>
                      <a:lnTo>
                        <a:pt x="1063630" y="672693"/>
                      </a:lnTo>
                      <a:lnTo>
                        <a:pt x="1067653" y="668380"/>
                      </a:lnTo>
                      <a:lnTo>
                        <a:pt x="1071433" y="663808"/>
                      </a:lnTo>
                      <a:lnTo>
                        <a:pt x="1074968" y="659358"/>
                      </a:lnTo>
                      <a:lnTo>
                        <a:pt x="1078260" y="654786"/>
                      </a:lnTo>
                      <a:lnTo>
                        <a:pt x="1081674" y="650062"/>
                      </a:lnTo>
                      <a:lnTo>
                        <a:pt x="1084844" y="645353"/>
                      </a:lnTo>
                      <a:lnTo>
                        <a:pt x="1088136" y="640643"/>
                      </a:lnTo>
                      <a:lnTo>
                        <a:pt x="1090818" y="635660"/>
                      </a:lnTo>
                      <a:lnTo>
                        <a:pt x="1093622" y="630676"/>
                      </a:lnTo>
                      <a:lnTo>
                        <a:pt x="1096426" y="625830"/>
                      </a:lnTo>
                      <a:lnTo>
                        <a:pt x="1099108" y="620709"/>
                      </a:lnTo>
                      <a:lnTo>
                        <a:pt x="1101547" y="615589"/>
                      </a:lnTo>
                      <a:lnTo>
                        <a:pt x="1103741" y="610468"/>
                      </a:lnTo>
                      <a:lnTo>
                        <a:pt x="1106058" y="605363"/>
                      </a:lnTo>
                      <a:lnTo>
                        <a:pt x="1108009" y="600105"/>
                      </a:lnTo>
                      <a:lnTo>
                        <a:pt x="1110081" y="594984"/>
                      </a:lnTo>
                      <a:lnTo>
                        <a:pt x="1112032" y="589468"/>
                      </a:lnTo>
                      <a:lnTo>
                        <a:pt x="1113739" y="584210"/>
                      </a:lnTo>
                      <a:lnTo>
                        <a:pt x="1115202" y="578693"/>
                      </a:lnTo>
                      <a:lnTo>
                        <a:pt x="1116665" y="573435"/>
                      </a:lnTo>
                      <a:lnTo>
                        <a:pt x="1118006" y="567781"/>
                      </a:lnTo>
                      <a:lnTo>
                        <a:pt x="1119225" y="562538"/>
                      </a:lnTo>
                      <a:lnTo>
                        <a:pt x="1120322" y="557006"/>
                      </a:lnTo>
                      <a:lnTo>
                        <a:pt x="1121298" y="551352"/>
                      </a:lnTo>
                      <a:lnTo>
                        <a:pt x="1122029" y="545973"/>
                      </a:lnTo>
                      <a:lnTo>
                        <a:pt x="1122883" y="540440"/>
                      </a:lnTo>
                      <a:lnTo>
                        <a:pt x="1123370" y="534786"/>
                      </a:lnTo>
                      <a:lnTo>
                        <a:pt x="1123980" y="529269"/>
                      </a:lnTo>
                      <a:lnTo>
                        <a:pt x="1124102" y="523478"/>
                      </a:lnTo>
                      <a:lnTo>
                        <a:pt x="1124468" y="517961"/>
                      </a:lnTo>
                      <a:lnTo>
                        <a:pt x="1124468" y="512566"/>
                      </a:lnTo>
                      <a:lnTo>
                        <a:pt x="1124468" y="506912"/>
                      </a:lnTo>
                      <a:lnTo>
                        <a:pt x="1124346" y="501258"/>
                      </a:lnTo>
                      <a:lnTo>
                        <a:pt x="1124102" y="495604"/>
                      </a:lnTo>
                      <a:lnTo>
                        <a:pt x="1123492" y="490072"/>
                      </a:lnTo>
                      <a:lnTo>
                        <a:pt x="1123127" y="484692"/>
                      </a:lnTo>
                      <a:lnTo>
                        <a:pt x="1122517" y="479038"/>
                      </a:lnTo>
                      <a:lnTo>
                        <a:pt x="1121664" y="473384"/>
                      </a:lnTo>
                      <a:lnTo>
                        <a:pt x="1120688" y="467715"/>
                      </a:lnTo>
                      <a:lnTo>
                        <a:pt x="1119835" y="462335"/>
                      </a:lnTo>
                      <a:lnTo>
                        <a:pt x="1118494" y="456940"/>
                      </a:lnTo>
                      <a:lnTo>
                        <a:pt x="1117396" y="451424"/>
                      </a:lnTo>
                      <a:lnTo>
                        <a:pt x="1115811" y="445907"/>
                      </a:lnTo>
                      <a:lnTo>
                        <a:pt x="1114348" y="440512"/>
                      </a:lnTo>
                      <a:lnTo>
                        <a:pt x="1112642" y="435269"/>
                      </a:lnTo>
                      <a:lnTo>
                        <a:pt x="1110813" y="429737"/>
                      </a:lnTo>
                      <a:lnTo>
                        <a:pt x="1108984" y="424494"/>
                      </a:lnTo>
                      <a:lnTo>
                        <a:pt x="1106911" y="419374"/>
                      </a:lnTo>
                      <a:lnTo>
                        <a:pt x="1104839" y="413979"/>
                      </a:lnTo>
                      <a:lnTo>
                        <a:pt x="1102522" y="409011"/>
                      </a:lnTo>
                      <a:lnTo>
                        <a:pt x="1100206" y="403890"/>
                      </a:lnTo>
                      <a:lnTo>
                        <a:pt x="1097523" y="398769"/>
                      </a:lnTo>
                      <a:lnTo>
                        <a:pt x="1094963" y="393786"/>
                      </a:lnTo>
                      <a:lnTo>
                        <a:pt x="1092037" y="388940"/>
                      </a:lnTo>
                      <a:lnTo>
                        <a:pt x="1089233" y="383956"/>
                      </a:lnTo>
                      <a:lnTo>
                        <a:pt x="1086307" y="378973"/>
                      </a:lnTo>
                      <a:lnTo>
                        <a:pt x="1083137" y="374263"/>
                      </a:lnTo>
                      <a:lnTo>
                        <a:pt x="1079845" y="369539"/>
                      </a:lnTo>
                      <a:lnTo>
                        <a:pt x="1076431" y="364830"/>
                      </a:lnTo>
                      <a:lnTo>
                        <a:pt x="1073017" y="360258"/>
                      </a:lnTo>
                      <a:lnTo>
                        <a:pt x="1069360" y="355808"/>
                      </a:lnTo>
                      <a:lnTo>
                        <a:pt x="1065458" y="351495"/>
                      </a:lnTo>
                      <a:lnTo>
                        <a:pt x="1061679" y="346923"/>
                      </a:lnTo>
                      <a:lnTo>
                        <a:pt x="1057534" y="342884"/>
                      </a:lnTo>
                      <a:lnTo>
                        <a:pt x="1053510" y="338709"/>
                      </a:lnTo>
                      <a:lnTo>
                        <a:pt x="1049365" y="334929"/>
                      </a:lnTo>
                      <a:lnTo>
                        <a:pt x="1045220" y="330890"/>
                      </a:lnTo>
                      <a:lnTo>
                        <a:pt x="1040953" y="327263"/>
                      </a:lnTo>
                      <a:lnTo>
                        <a:pt x="1036442" y="323621"/>
                      </a:lnTo>
                      <a:lnTo>
                        <a:pt x="1032174" y="320253"/>
                      </a:lnTo>
                      <a:lnTo>
                        <a:pt x="1027663" y="317022"/>
                      </a:lnTo>
                      <a:lnTo>
                        <a:pt x="1023152" y="313791"/>
                      </a:lnTo>
                      <a:lnTo>
                        <a:pt x="1018519" y="310697"/>
                      </a:lnTo>
                      <a:lnTo>
                        <a:pt x="1013886" y="307726"/>
                      </a:lnTo>
                      <a:lnTo>
                        <a:pt x="1009131" y="305165"/>
                      </a:lnTo>
                      <a:lnTo>
                        <a:pt x="1004498" y="302483"/>
                      </a:lnTo>
                      <a:lnTo>
                        <a:pt x="999744" y="300060"/>
                      </a:lnTo>
                      <a:lnTo>
                        <a:pt x="994745" y="297500"/>
                      </a:lnTo>
                      <a:lnTo>
                        <a:pt x="989868" y="295335"/>
                      </a:lnTo>
                      <a:lnTo>
                        <a:pt x="985113" y="293324"/>
                      </a:lnTo>
                      <a:lnTo>
                        <a:pt x="980114" y="291297"/>
                      </a:lnTo>
                      <a:lnTo>
                        <a:pt x="974994" y="289407"/>
                      </a:lnTo>
                      <a:lnTo>
                        <a:pt x="970117" y="287670"/>
                      </a:lnTo>
                      <a:lnTo>
                        <a:pt x="964996" y="286176"/>
                      </a:lnTo>
                      <a:lnTo>
                        <a:pt x="959876" y="284698"/>
                      </a:lnTo>
                      <a:lnTo>
                        <a:pt x="954877" y="283494"/>
                      </a:lnTo>
                      <a:lnTo>
                        <a:pt x="949634" y="282412"/>
                      </a:lnTo>
                      <a:lnTo>
                        <a:pt x="944514" y="281193"/>
                      </a:lnTo>
                      <a:lnTo>
                        <a:pt x="939271" y="280385"/>
                      </a:lnTo>
                      <a:lnTo>
                        <a:pt x="934273" y="279440"/>
                      </a:lnTo>
                      <a:lnTo>
                        <a:pt x="929152" y="278907"/>
                      </a:lnTo>
                      <a:lnTo>
                        <a:pt x="923787" y="278511"/>
                      </a:lnTo>
                      <a:lnTo>
                        <a:pt x="918667" y="277962"/>
                      </a:lnTo>
                      <a:lnTo>
                        <a:pt x="913302" y="277825"/>
                      </a:lnTo>
                      <a:lnTo>
                        <a:pt x="908182" y="277825"/>
                      </a:lnTo>
                      <a:lnTo>
                        <a:pt x="902817" y="277825"/>
                      </a:lnTo>
                      <a:lnTo>
                        <a:pt x="897818" y="277825"/>
                      </a:lnTo>
                      <a:lnTo>
                        <a:pt x="897818" y="277825"/>
                      </a:lnTo>
                      <a:close/>
                      <a:moveTo>
                        <a:pt x="599236" y="763874"/>
                      </a:moveTo>
                      <a:lnTo>
                        <a:pt x="602162" y="764133"/>
                      </a:lnTo>
                      <a:lnTo>
                        <a:pt x="605332" y="764270"/>
                      </a:lnTo>
                      <a:lnTo>
                        <a:pt x="608380" y="764682"/>
                      </a:lnTo>
                      <a:lnTo>
                        <a:pt x="611306" y="765215"/>
                      </a:lnTo>
                      <a:lnTo>
                        <a:pt x="614354" y="765886"/>
                      </a:lnTo>
                      <a:lnTo>
                        <a:pt x="617402" y="766693"/>
                      </a:lnTo>
                      <a:lnTo>
                        <a:pt x="620207" y="767913"/>
                      </a:lnTo>
                      <a:lnTo>
                        <a:pt x="623133" y="768979"/>
                      </a:lnTo>
                      <a:lnTo>
                        <a:pt x="626059" y="770473"/>
                      </a:lnTo>
                      <a:lnTo>
                        <a:pt x="628619" y="771814"/>
                      </a:lnTo>
                      <a:lnTo>
                        <a:pt x="631301" y="773430"/>
                      </a:lnTo>
                      <a:lnTo>
                        <a:pt x="634227" y="775456"/>
                      </a:lnTo>
                      <a:lnTo>
                        <a:pt x="636788" y="777468"/>
                      </a:lnTo>
                      <a:lnTo>
                        <a:pt x="639104" y="779495"/>
                      </a:lnTo>
                      <a:lnTo>
                        <a:pt x="641664" y="781644"/>
                      </a:lnTo>
                      <a:lnTo>
                        <a:pt x="644103" y="784204"/>
                      </a:lnTo>
                      <a:lnTo>
                        <a:pt x="646297" y="786627"/>
                      </a:lnTo>
                      <a:lnTo>
                        <a:pt x="648370" y="789325"/>
                      </a:lnTo>
                      <a:lnTo>
                        <a:pt x="650321" y="792281"/>
                      </a:lnTo>
                      <a:lnTo>
                        <a:pt x="652150" y="794842"/>
                      </a:lnTo>
                      <a:lnTo>
                        <a:pt x="653856" y="797676"/>
                      </a:lnTo>
                      <a:lnTo>
                        <a:pt x="655320" y="800770"/>
                      </a:lnTo>
                      <a:lnTo>
                        <a:pt x="656661" y="803727"/>
                      </a:lnTo>
                      <a:lnTo>
                        <a:pt x="658002" y="806836"/>
                      </a:lnTo>
                      <a:lnTo>
                        <a:pt x="659099" y="809792"/>
                      </a:lnTo>
                      <a:lnTo>
                        <a:pt x="659831" y="813023"/>
                      </a:lnTo>
                      <a:lnTo>
                        <a:pt x="660806" y="816254"/>
                      </a:lnTo>
                      <a:lnTo>
                        <a:pt x="661294" y="819485"/>
                      </a:lnTo>
                      <a:lnTo>
                        <a:pt x="661781" y="822716"/>
                      </a:lnTo>
                      <a:lnTo>
                        <a:pt x="662269" y="825825"/>
                      </a:lnTo>
                      <a:lnTo>
                        <a:pt x="662513" y="829177"/>
                      </a:lnTo>
                      <a:lnTo>
                        <a:pt x="662513" y="832424"/>
                      </a:lnTo>
                      <a:lnTo>
                        <a:pt x="662269" y="835776"/>
                      </a:lnTo>
                      <a:lnTo>
                        <a:pt x="662147" y="839023"/>
                      </a:lnTo>
                      <a:lnTo>
                        <a:pt x="661659" y="842375"/>
                      </a:lnTo>
                      <a:lnTo>
                        <a:pt x="661172" y="845621"/>
                      </a:lnTo>
                      <a:lnTo>
                        <a:pt x="660684" y="848715"/>
                      </a:lnTo>
                      <a:lnTo>
                        <a:pt x="659709" y="852083"/>
                      </a:lnTo>
                      <a:lnTo>
                        <a:pt x="658611" y="855177"/>
                      </a:lnTo>
                      <a:lnTo>
                        <a:pt x="657636" y="858271"/>
                      </a:lnTo>
                      <a:lnTo>
                        <a:pt x="656539" y="861364"/>
                      </a:lnTo>
                      <a:lnTo>
                        <a:pt x="654954" y="864336"/>
                      </a:lnTo>
                      <a:lnTo>
                        <a:pt x="653491" y="867156"/>
                      </a:lnTo>
                      <a:lnTo>
                        <a:pt x="651784" y="870127"/>
                      </a:lnTo>
                      <a:lnTo>
                        <a:pt x="649833" y="872825"/>
                      </a:lnTo>
                      <a:lnTo>
                        <a:pt x="648004" y="875385"/>
                      </a:lnTo>
                      <a:lnTo>
                        <a:pt x="645810" y="878205"/>
                      </a:lnTo>
                      <a:lnTo>
                        <a:pt x="643493" y="880765"/>
                      </a:lnTo>
                      <a:lnTo>
                        <a:pt x="640201" y="884407"/>
                      </a:lnTo>
                      <a:lnTo>
                        <a:pt x="550590" y="787161"/>
                      </a:lnTo>
                      <a:lnTo>
                        <a:pt x="554004" y="783671"/>
                      </a:lnTo>
                      <a:lnTo>
                        <a:pt x="556442" y="781111"/>
                      </a:lnTo>
                      <a:lnTo>
                        <a:pt x="558881" y="778946"/>
                      </a:lnTo>
                      <a:lnTo>
                        <a:pt x="561563" y="776660"/>
                      </a:lnTo>
                      <a:lnTo>
                        <a:pt x="564001" y="774908"/>
                      </a:lnTo>
                      <a:lnTo>
                        <a:pt x="566684" y="773033"/>
                      </a:lnTo>
                      <a:lnTo>
                        <a:pt x="569488" y="771403"/>
                      </a:lnTo>
                      <a:lnTo>
                        <a:pt x="572414" y="769924"/>
                      </a:lnTo>
                      <a:lnTo>
                        <a:pt x="575218" y="768858"/>
                      </a:lnTo>
                      <a:lnTo>
                        <a:pt x="578022" y="767501"/>
                      </a:lnTo>
                      <a:lnTo>
                        <a:pt x="581070" y="766434"/>
                      </a:lnTo>
                      <a:lnTo>
                        <a:pt x="583996" y="765749"/>
                      </a:lnTo>
                      <a:lnTo>
                        <a:pt x="587044" y="764941"/>
                      </a:lnTo>
                      <a:lnTo>
                        <a:pt x="590092" y="764407"/>
                      </a:lnTo>
                      <a:lnTo>
                        <a:pt x="593018" y="764270"/>
                      </a:lnTo>
                      <a:lnTo>
                        <a:pt x="596188" y="764133"/>
                      </a:lnTo>
                      <a:lnTo>
                        <a:pt x="599236" y="763874"/>
                      </a:lnTo>
                      <a:lnTo>
                        <a:pt x="599236" y="763874"/>
                      </a:lnTo>
                      <a:close/>
                      <a:moveTo>
                        <a:pt x="521451" y="818007"/>
                      </a:moveTo>
                      <a:lnTo>
                        <a:pt x="611063" y="915238"/>
                      </a:lnTo>
                      <a:lnTo>
                        <a:pt x="342839" y="1199403"/>
                      </a:lnTo>
                      <a:lnTo>
                        <a:pt x="340522" y="1201963"/>
                      </a:lnTo>
                      <a:lnTo>
                        <a:pt x="338084" y="1204112"/>
                      </a:lnTo>
                      <a:lnTo>
                        <a:pt x="335401" y="1206139"/>
                      </a:lnTo>
                      <a:lnTo>
                        <a:pt x="332841" y="1208029"/>
                      </a:lnTo>
                      <a:lnTo>
                        <a:pt x="330281" y="1210040"/>
                      </a:lnTo>
                      <a:lnTo>
                        <a:pt x="327355" y="1211656"/>
                      </a:lnTo>
                      <a:lnTo>
                        <a:pt x="324551" y="1213012"/>
                      </a:lnTo>
                      <a:lnTo>
                        <a:pt x="321746" y="1214216"/>
                      </a:lnTo>
                      <a:lnTo>
                        <a:pt x="318942" y="1215557"/>
                      </a:lnTo>
                      <a:lnTo>
                        <a:pt x="315894" y="1216639"/>
                      </a:lnTo>
                      <a:lnTo>
                        <a:pt x="312846" y="1217310"/>
                      </a:lnTo>
                      <a:lnTo>
                        <a:pt x="309920" y="1217858"/>
                      </a:lnTo>
                      <a:lnTo>
                        <a:pt x="306872" y="1218666"/>
                      </a:lnTo>
                      <a:lnTo>
                        <a:pt x="303946" y="1218925"/>
                      </a:lnTo>
                      <a:lnTo>
                        <a:pt x="300776" y="1219200"/>
                      </a:lnTo>
                      <a:lnTo>
                        <a:pt x="297728" y="1219200"/>
                      </a:lnTo>
                      <a:lnTo>
                        <a:pt x="294802" y="1219200"/>
                      </a:lnTo>
                      <a:lnTo>
                        <a:pt x="291632" y="1218788"/>
                      </a:lnTo>
                      <a:lnTo>
                        <a:pt x="288584" y="1218392"/>
                      </a:lnTo>
                      <a:lnTo>
                        <a:pt x="285536" y="1217858"/>
                      </a:lnTo>
                      <a:lnTo>
                        <a:pt x="282610" y="1217173"/>
                      </a:lnTo>
                      <a:lnTo>
                        <a:pt x="279562" y="1216243"/>
                      </a:lnTo>
                      <a:lnTo>
                        <a:pt x="276758" y="1215298"/>
                      </a:lnTo>
                      <a:lnTo>
                        <a:pt x="273710" y="1214079"/>
                      </a:lnTo>
                      <a:lnTo>
                        <a:pt x="270906" y="1212601"/>
                      </a:lnTo>
                      <a:lnTo>
                        <a:pt x="268224" y="1211122"/>
                      </a:lnTo>
                      <a:lnTo>
                        <a:pt x="265419" y="1209507"/>
                      </a:lnTo>
                      <a:lnTo>
                        <a:pt x="262737" y="1207617"/>
                      </a:lnTo>
                      <a:lnTo>
                        <a:pt x="260177" y="1205865"/>
                      </a:lnTo>
                      <a:lnTo>
                        <a:pt x="257738" y="1203579"/>
                      </a:lnTo>
                      <a:lnTo>
                        <a:pt x="255300" y="1201293"/>
                      </a:lnTo>
                      <a:lnTo>
                        <a:pt x="252740" y="1198869"/>
                      </a:lnTo>
                      <a:lnTo>
                        <a:pt x="250667" y="1196309"/>
                      </a:lnTo>
                      <a:lnTo>
                        <a:pt x="248472" y="1193749"/>
                      </a:lnTo>
                      <a:lnTo>
                        <a:pt x="246400" y="1190777"/>
                      </a:lnTo>
                      <a:lnTo>
                        <a:pt x="244815" y="1188095"/>
                      </a:lnTo>
                      <a:lnTo>
                        <a:pt x="243108" y="1185397"/>
                      </a:lnTo>
                      <a:lnTo>
                        <a:pt x="241645" y="1182304"/>
                      </a:lnTo>
                      <a:lnTo>
                        <a:pt x="240304" y="1179332"/>
                      </a:lnTo>
                      <a:lnTo>
                        <a:pt x="238963" y="1176238"/>
                      </a:lnTo>
                      <a:lnTo>
                        <a:pt x="237744" y="1173144"/>
                      </a:lnTo>
                      <a:lnTo>
                        <a:pt x="237012" y="1169776"/>
                      </a:lnTo>
                      <a:lnTo>
                        <a:pt x="236159" y="1166683"/>
                      </a:lnTo>
                      <a:lnTo>
                        <a:pt x="235671" y="1163452"/>
                      </a:lnTo>
                      <a:lnTo>
                        <a:pt x="234939" y="1160084"/>
                      </a:lnTo>
                      <a:lnTo>
                        <a:pt x="234574" y="1157249"/>
                      </a:lnTo>
                      <a:lnTo>
                        <a:pt x="234452" y="1153881"/>
                      </a:lnTo>
                      <a:lnTo>
                        <a:pt x="234452" y="1150650"/>
                      </a:lnTo>
                      <a:lnTo>
                        <a:pt x="234452" y="1147282"/>
                      </a:lnTo>
                      <a:lnTo>
                        <a:pt x="234817" y="1144051"/>
                      </a:lnTo>
                      <a:lnTo>
                        <a:pt x="235305" y="1140683"/>
                      </a:lnTo>
                      <a:lnTo>
                        <a:pt x="235671" y="1137452"/>
                      </a:lnTo>
                      <a:lnTo>
                        <a:pt x="236280" y="1134358"/>
                      </a:lnTo>
                      <a:lnTo>
                        <a:pt x="237134" y="1130990"/>
                      </a:lnTo>
                      <a:lnTo>
                        <a:pt x="238231" y="1127897"/>
                      </a:lnTo>
                      <a:lnTo>
                        <a:pt x="239085" y="1124788"/>
                      </a:lnTo>
                      <a:lnTo>
                        <a:pt x="240426" y="1121694"/>
                      </a:lnTo>
                      <a:lnTo>
                        <a:pt x="242011" y="1118737"/>
                      </a:lnTo>
                      <a:lnTo>
                        <a:pt x="243474" y="1115903"/>
                      </a:lnTo>
                      <a:lnTo>
                        <a:pt x="245059" y="1112946"/>
                      </a:lnTo>
                      <a:lnTo>
                        <a:pt x="247009" y="1110249"/>
                      </a:lnTo>
                      <a:lnTo>
                        <a:pt x="248960" y="1107688"/>
                      </a:lnTo>
                      <a:lnTo>
                        <a:pt x="251155" y="1104869"/>
                      </a:lnTo>
                      <a:lnTo>
                        <a:pt x="253471" y="1102568"/>
                      </a:lnTo>
                      <a:lnTo>
                        <a:pt x="521451" y="818007"/>
                      </a:lnTo>
                      <a:lnTo>
                        <a:pt x="521451" y="818007"/>
                      </a:lnTo>
                      <a:close/>
                    </a:path>
                  </a:pathLst>
                </a:custGeom>
                <a:solidFill>
                  <a:srgbClr val="40A693">
                    <a:alpha val="100000"/>
                  </a:srgbClr>
                </a:solidFill>
              </p:spPr>
              <p:txBody>
                <a:bodyPr lIns="0" tIns="0" rIns="0" bIns="0" anchor="ctr"/>
                <a:lstStyle/>
                <a:p>
                  <a:pPr lvl="0">
                    <a:defRPr sz="2400"/>
                  </a:pPr>
                  <a:endParaRPr/>
                </a:p>
              </p:txBody>
            </p:sp>
          </p:grpSp>
        </p:grpSp>
        <p:grpSp>
          <p:nvGrpSpPr>
            <p:cNvPr id="72" name="Group 72"/>
            <p:cNvGrpSpPr/>
            <p:nvPr/>
          </p:nvGrpSpPr>
          <p:grpSpPr>
            <a:xfrm>
              <a:off x="9976470" y="0"/>
              <a:ext cx="3325489" cy="8948563"/>
              <a:chOff x="0" y="0"/>
              <a:chExt cx="3325489" cy="8948563"/>
            </a:xfrm>
          </p:grpSpPr>
          <p:sp>
            <p:nvSpPr>
              <p:cNvPr id="419" name="image 419"/>
              <p:cNvSpPr/>
              <p:nvPr/>
            </p:nvSpPr>
            <p:spPr>
              <a:xfrm>
                <a:off x="334731" y="3086084"/>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5"/>
                <a:srcRect/>
                <a:stretch>
                  <a:fillRect/>
                </a:stretch>
              </a:blipFill>
            </p:spPr>
            <p:txBody>
              <a:bodyPr lIns="0" tIns="0" rIns="0" bIns="0" anchor="ctr"/>
              <a:lstStyle/>
              <a:p>
                <a:pPr lvl="0">
                  <a:defRPr sz="2400"/>
                </a:pPr>
                <a:endParaRPr/>
              </a:p>
            </p:txBody>
          </p:sp>
          <p:sp>
            <p:nvSpPr>
              <p:cNvPr id="406" name="image 406"/>
              <p:cNvSpPr/>
              <p:nvPr/>
            </p:nvSpPr>
            <p:spPr>
              <a:xfrm>
                <a:off x="-253090" y="2514584"/>
                <a:ext cx="3779520" cy="1844040"/>
              </a:xfrm>
              <a:custGeom>
                <a:avLst/>
                <a:gdLst/>
                <a:ahLst/>
                <a:cxnLst>
                  <a:cxn ang="0">
                    <a:pos x="wd2" y="hd2"/>
                  </a:cxn>
                  <a:cxn ang="5400000">
                    <a:pos x="wd2" y="hd2"/>
                  </a:cxn>
                  <a:cxn ang="10800000">
                    <a:pos x="wd2" y="hd2"/>
                  </a:cxn>
                  <a:cxn ang="16200000">
                    <a:pos x="wd2" y="hd2"/>
                  </a:cxn>
                </a:cxnLst>
                <a:rect l="0" t="0" r="r" b="b"/>
                <a:pathLst>
                  <a:path w="3779514" h="1844036" extrusionOk="0">
                    <a:moveTo>
                      <a:pt x="0" y="0"/>
                    </a:moveTo>
                    <a:lnTo>
                      <a:pt x="3779520" y="0"/>
                    </a:lnTo>
                    <a:lnTo>
                      <a:pt x="3779520" y="1844040"/>
                    </a:lnTo>
                    <a:lnTo>
                      <a:pt x="0" y="1844040"/>
                    </a:lnTo>
                    <a:close/>
                  </a:path>
                </a:pathLst>
              </a:custGeom>
              <a:blipFill>
                <a:blip r:embed="rId6"/>
                <a:srcRect/>
                <a:stretch>
                  <a:fillRect/>
                </a:stretch>
              </a:blipFill>
            </p:spPr>
            <p:txBody>
              <a:bodyPr lIns="0" tIns="0" rIns="0" bIns="0" anchor="ctr"/>
              <a:lstStyle/>
              <a:p>
                <a:pPr lvl="0">
                  <a:defRPr sz="2400"/>
                </a:pPr>
                <a:endParaRPr/>
              </a:p>
            </p:txBody>
          </p:sp>
          <p:grpSp>
            <p:nvGrpSpPr>
              <p:cNvPr id="73" name="Group 73"/>
              <p:cNvGrpSpPr/>
              <p:nvPr/>
            </p:nvGrpSpPr>
            <p:grpSpPr>
              <a:xfrm>
                <a:off x="-187772" y="349437"/>
                <a:ext cx="3703320" cy="1874520"/>
                <a:chOff x="0" y="0"/>
                <a:chExt cx="3703320" cy="1874520"/>
              </a:xfrm>
            </p:grpSpPr>
            <p:sp>
              <p:nvSpPr>
                <p:cNvPr id="6" name="text 73"/>
                <p:cNvSpPr/>
                <p:nvPr/>
              </p:nvSpPr>
              <p:spPr>
                <a:xfrm>
                  <a:off x="0" y="0"/>
                  <a:ext cx="3703320" cy="187452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2" name="graph 412"/>
                <p:cNvSpPr/>
                <p:nvPr/>
              </p:nvSpPr>
              <p:spPr>
                <a:xfrm>
                  <a:off x="1242060" y="339852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357103" y="362955"/>
                      </a:moveTo>
                      <a:cubicBezTo>
                        <a:pt x="418185" y="349727"/>
                        <a:pt x="479389" y="342854"/>
                        <a:pt x="541202" y="341711"/>
                      </a:cubicBezTo>
                      <a:cubicBezTo>
                        <a:pt x="541202" y="567979"/>
                        <a:pt x="541202" y="567979"/>
                        <a:pt x="541202" y="567979"/>
                      </a:cubicBezTo>
                      <a:cubicBezTo>
                        <a:pt x="336377" y="567979"/>
                        <a:pt x="336377" y="567979"/>
                        <a:pt x="336377" y="567979"/>
                      </a:cubicBezTo>
                      <a:cubicBezTo>
                        <a:pt x="336621" y="499262"/>
                        <a:pt x="343326" y="430789"/>
                        <a:pt x="357103" y="362955"/>
                      </a:cubicBezTo>
                      <a:close/>
                      <a:moveTo>
                        <a:pt x="620816" y="343113"/>
                      </a:moveTo>
                      <a:cubicBezTo>
                        <a:pt x="688482" y="346923"/>
                        <a:pt x="756391" y="357240"/>
                        <a:pt x="825154" y="373517"/>
                      </a:cubicBezTo>
                      <a:cubicBezTo>
                        <a:pt x="837346" y="438043"/>
                        <a:pt x="843442" y="502691"/>
                        <a:pt x="844052" y="567979"/>
                      </a:cubicBezTo>
                      <a:cubicBezTo>
                        <a:pt x="620816" y="567979"/>
                        <a:pt x="620816" y="567979"/>
                        <a:pt x="620816" y="567979"/>
                      </a:cubicBezTo>
                      <a:cubicBezTo>
                        <a:pt x="620816" y="343113"/>
                        <a:pt x="620816" y="343113"/>
                        <a:pt x="620816" y="343113"/>
                      </a:cubicBezTo>
                      <a:close/>
                      <a:moveTo>
                        <a:pt x="541202" y="865662"/>
                      </a:moveTo>
                      <a:cubicBezTo>
                        <a:pt x="541202" y="649940"/>
                        <a:pt x="541202" y="649940"/>
                        <a:pt x="541202" y="649940"/>
                      </a:cubicBezTo>
                      <a:cubicBezTo>
                        <a:pt x="338815" y="649940"/>
                        <a:pt x="338815" y="649940"/>
                        <a:pt x="338815" y="649940"/>
                      </a:cubicBezTo>
                      <a:cubicBezTo>
                        <a:pt x="342960" y="715228"/>
                        <a:pt x="352714" y="780638"/>
                        <a:pt x="367101" y="846444"/>
                      </a:cubicBezTo>
                      <a:cubicBezTo>
                        <a:pt x="424769" y="858271"/>
                        <a:pt x="483047" y="864519"/>
                        <a:pt x="541202" y="865662"/>
                      </a:cubicBezTo>
                      <a:close/>
                      <a:moveTo>
                        <a:pt x="212384" y="887669"/>
                      </a:moveTo>
                      <a:cubicBezTo>
                        <a:pt x="242011" y="898367"/>
                        <a:pt x="272003" y="907526"/>
                        <a:pt x="302239" y="915162"/>
                      </a:cubicBezTo>
                      <a:cubicBezTo>
                        <a:pt x="308945" y="941893"/>
                        <a:pt x="316382" y="968486"/>
                        <a:pt x="324429" y="995217"/>
                      </a:cubicBezTo>
                      <a:cubicBezTo>
                        <a:pt x="298094" y="977143"/>
                        <a:pt x="273344" y="956523"/>
                        <a:pt x="250911" y="933236"/>
                      </a:cubicBezTo>
                      <a:cubicBezTo>
                        <a:pt x="237012" y="918987"/>
                        <a:pt x="224332" y="903716"/>
                        <a:pt x="212384" y="887669"/>
                      </a:cubicBezTo>
                      <a:close/>
                      <a:moveTo>
                        <a:pt x="118993" y="649940"/>
                      </a:moveTo>
                      <a:cubicBezTo>
                        <a:pt x="259567" y="649940"/>
                        <a:pt x="259567" y="649940"/>
                        <a:pt x="259567" y="649940"/>
                      </a:cubicBezTo>
                      <a:cubicBezTo>
                        <a:pt x="263103" y="708096"/>
                        <a:pt x="270662" y="766267"/>
                        <a:pt x="281757" y="824926"/>
                      </a:cubicBezTo>
                      <a:cubicBezTo>
                        <a:pt x="237378" y="811194"/>
                        <a:pt x="192999" y="794385"/>
                        <a:pt x="149230" y="773765"/>
                      </a:cubicBezTo>
                      <a:cubicBezTo>
                        <a:pt x="133868" y="734705"/>
                        <a:pt x="123626" y="693206"/>
                        <a:pt x="118993" y="649940"/>
                      </a:cubicBezTo>
                      <a:close/>
                      <a:moveTo>
                        <a:pt x="144962" y="435757"/>
                      </a:moveTo>
                      <a:cubicBezTo>
                        <a:pt x="187147" y="415640"/>
                        <a:pt x="229575" y="398983"/>
                        <a:pt x="272247" y="385617"/>
                      </a:cubicBezTo>
                      <a:cubicBezTo>
                        <a:pt x="262249" y="446059"/>
                        <a:pt x="257373" y="506775"/>
                        <a:pt x="257007" y="567979"/>
                      </a:cubicBezTo>
                      <a:cubicBezTo>
                        <a:pt x="117043" y="567979"/>
                        <a:pt x="117043" y="567979"/>
                        <a:pt x="117043" y="567979"/>
                      </a:cubicBezTo>
                      <a:cubicBezTo>
                        <a:pt x="117287" y="564931"/>
                        <a:pt x="117530" y="562005"/>
                        <a:pt x="117530" y="559201"/>
                      </a:cubicBezTo>
                      <a:cubicBezTo>
                        <a:pt x="118993" y="556915"/>
                        <a:pt x="118993" y="556915"/>
                        <a:pt x="118993" y="556915"/>
                      </a:cubicBezTo>
                      <a:cubicBezTo>
                        <a:pt x="119481" y="550804"/>
                        <a:pt x="120335" y="544570"/>
                        <a:pt x="120944" y="538581"/>
                      </a:cubicBezTo>
                      <a:cubicBezTo>
                        <a:pt x="121432" y="534253"/>
                        <a:pt x="121432" y="534253"/>
                        <a:pt x="121432" y="534253"/>
                      </a:cubicBezTo>
                      <a:cubicBezTo>
                        <a:pt x="123992" y="514791"/>
                        <a:pt x="127772" y="494934"/>
                        <a:pt x="133136" y="474954"/>
                      </a:cubicBezTo>
                      <a:cubicBezTo>
                        <a:pt x="136428" y="461711"/>
                        <a:pt x="140573" y="448604"/>
                        <a:pt x="144962" y="435757"/>
                      </a:cubicBezTo>
                      <a:close/>
                      <a:moveTo>
                        <a:pt x="317723" y="205663"/>
                      </a:moveTo>
                      <a:cubicBezTo>
                        <a:pt x="307482" y="235183"/>
                        <a:pt x="298947" y="264962"/>
                        <a:pt x="291144" y="295000"/>
                      </a:cubicBezTo>
                      <a:cubicBezTo>
                        <a:pt x="261518" y="303016"/>
                        <a:pt x="231526" y="312557"/>
                        <a:pt x="201899" y="323377"/>
                      </a:cubicBezTo>
                      <a:cubicBezTo>
                        <a:pt x="216773" y="301614"/>
                        <a:pt x="233720" y="280995"/>
                        <a:pt x="252008" y="261777"/>
                      </a:cubicBezTo>
                      <a:cubicBezTo>
                        <a:pt x="266517" y="247147"/>
                        <a:pt x="281391" y="233400"/>
                        <a:pt x="297240" y="220812"/>
                      </a:cubicBezTo>
                      <a:cubicBezTo>
                        <a:pt x="303946" y="215706"/>
                        <a:pt x="310774" y="210494"/>
                        <a:pt x="317723" y="205663"/>
                      </a:cubicBezTo>
                      <a:close/>
                      <a:moveTo>
                        <a:pt x="541202" y="124084"/>
                      </a:moveTo>
                      <a:cubicBezTo>
                        <a:pt x="541202" y="259872"/>
                        <a:pt x="541202" y="259872"/>
                        <a:pt x="541202" y="259872"/>
                      </a:cubicBezTo>
                      <a:cubicBezTo>
                        <a:pt x="486948" y="260893"/>
                        <a:pt x="432816" y="265861"/>
                        <a:pt x="379049" y="275523"/>
                      </a:cubicBezTo>
                      <a:cubicBezTo>
                        <a:pt x="391485" y="233156"/>
                        <a:pt x="406725" y="191399"/>
                        <a:pt x="425013" y="149534"/>
                      </a:cubicBezTo>
                      <a:cubicBezTo>
                        <a:pt x="441472" y="143560"/>
                        <a:pt x="458297" y="138333"/>
                        <a:pt x="475488" y="134386"/>
                      </a:cubicBezTo>
                      <a:cubicBezTo>
                        <a:pt x="477194" y="134005"/>
                        <a:pt x="477194" y="134005"/>
                        <a:pt x="477194" y="134005"/>
                      </a:cubicBezTo>
                      <a:cubicBezTo>
                        <a:pt x="479999" y="133502"/>
                        <a:pt x="479999" y="133502"/>
                        <a:pt x="479999" y="133502"/>
                      </a:cubicBezTo>
                      <a:cubicBezTo>
                        <a:pt x="499993" y="128915"/>
                        <a:pt x="520476" y="125745"/>
                        <a:pt x="541202" y="124084"/>
                      </a:cubicBezTo>
                      <a:close/>
                      <a:moveTo>
                        <a:pt x="760536" y="161498"/>
                      </a:moveTo>
                      <a:cubicBezTo>
                        <a:pt x="777727" y="202859"/>
                        <a:pt x="792480" y="243718"/>
                        <a:pt x="804062" y="285323"/>
                      </a:cubicBezTo>
                      <a:cubicBezTo>
                        <a:pt x="742858" y="272735"/>
                        <a:pt x="681532" y="264459"/>
                        <a:pt x="620816" y="261274"/>
                      </a:cubicBezTo>
                      <a:cubicBezTo>
                        <a:pt x="620816" y="124587"/>
                        <a:pt x="620816" y="124587"/>
                        <a:pt x="620816" y="124587"/>
                      </a:cubicBezTo>
                      <a:cubicBezTo>
                        <a:pt x="624718" y="125227"/>
                        <a:pt x="628619" y="125486"/>
                        <a:pt x="632521" y="125989"/>
                      </a:cubicBezTo>
                      <a:lnTo>
                        <a:pt x="632521" y="125989"/>
                      </a:lnTo>
                      <a:cubicBezTo>
                        <a:pt x="654100" y="128671"/>
                        <a:pt x="675436" y="132862"/>
                        <a:pt x="696772" y="138973"/>
                      </a:cubicBezTo>
                      <a:cubicBezTo>
                        <a:pt x="718718" y="144947"/>
                        <a:pt x="740054" y="152720"/>
                        <a:pt x="760536" y="161498"/>
                      </a:cubicBezTo>
                      <a:close/>
                      <a:moveTo>
                        <a:pt x="953902" y="324520"/>
                      </a:moveTo>
                      <a:cubicBezTo>
                        <a:pt x="933053" y="317906"/>
                        <a:pt x="912571" y="311932"/>
                        <a:pt x="891722" y="306202"/>
                      </a:cubicBezTo>
                      <a:cubicBezTo>
                        <a:pt x="885626" y="281254"/>
                        <a:pt x="878677" y="256443"/>
                        <a:pt x="870874" y="231495"/>
                      </a:cubicBezTo>
                      <a:cubicBezTo>
                        <a:pt x="881725" y="240654"/>
                        <a:pt x="891966" y="250591"/>
                        <a:pt x="901964" y="260634"/>
                      </a:cubicBezTo>
                      <a:cubicBezTo>
                        <a:pt x="916106" y="275523"/>
                        <a:pt x="929396" y="291053"/>
                        <a:pt x="941710" y="307345"/>
                      </a:cubicBezTo>
                      <a:cubicBezTo>
                        <a:pt x="945855" y="313075"/>
                        <a:pt x="950000" y="318805"/>
                        <a:pt x="953902" y="324520"/>
                      </a:cubicBezTo>
                      <a:close/>
                      <a:moveTo>
                        <a:pt x="1035954" y="567979"/>
                      </a:moveTo>
                      <a:cubicBezTo>
                        <a:pt x="923056" y="567979"/>
                        <a:pt x="923056" y="567979"/>
                        <a:pt x="923056" y="567979"/>
                      </a:cubicBezTo>
                      <a:cubicBezTo>
                        <a:pt x="922812" y="510463"/>
                        <a:pt x="918301" y="453191"/>
                        <a:pt x="909523" y="396179"/>
                      </a:cubicBezTo>
                      <a:cubicBezTo>
                        <a:pt x="941953" y="405841"/>
                        <a:pt x="974628" y="417042"/>
                        <a:pt x="1007303" y="429143"/>
                      </a:cubicBezTo>
                      <a:cubicBezTo>
                        <a:pt x="1014862" y="449503"/>
                        <a:pt x="1020714" y="470367"/>
                        <a:pt x="1025347" y="491505"/>
                      </a:cubicBezTo>
                      <a:cubicBezTo>
                        <a:pt x="1025956" y="493029"/>
                        <a:pt x="1025956" y="493029"/>
                        <a:pt x="1025956" y="493029"/>
                      </a:cubicBezTo>
                      <a:cubicBezTo>
                        <a:pt x="1026444" y="496077"/>
                        <a:pt x="1026444" y="496077"/>
                        <a:pt x="1026444" y="496077"/>
                      </a:cubicBezTo>
                      <a:cubicBezTo>
                        <a:pt x="1031443" y="519623"/>
                        <a:pt x="1034491" y="543427"/>
                        <a:pt x="1035954" y="567979"/>
                      </a:cubicBezTo>
                      <a:close/>
                      <a:moveTo>
                        <a:pt x="648858" y="8656"/>
                      </a:moveTo>
                      <a:cubicBezTo>
                        <a:pt x="585094" y="0"/>
                        <a:pt x="521817" y="2804"/>
                        <a:pt x="461345" y="15773"/>
                      </a:cubicBezTo>
                      <a:cubicBezTo>
                        <a:pt x="460248" y="16032"/>
                        <a:pt x="460248" y="16032"/>
                        <a:pt x="460248" y="16032"/>
                      </a:cubicBezTo>
                      <a:cubicBezTo>
                        <a:pt x="461711" y="17175"/>
                        <a:pt x="461711" y="17175"/>
                        <a:pt x="461711" y="17175"/>
                      </a:cubicBezTo>
                      <a:cubicBezTo>
                        <a:pt x="460248" y="17434"/>
                        <a:pt x="460248" y="17434"/>
                        <a:pt x="460248" y="17434"/>
                      </a:cubicBezTo>
                      <a:cubicBezTo>
                        <a:pt x="456712" y="18074"/>
                        <a:pt x="456712" y="18074"/>
                        <a:pt x="456712" y="18074"/>
                      </a:cubicBezTo>
                      <a:cubicBezTo>
                        <a:pt x="372099" y="36911"/>
                        <a:pt x="294436" y="75087"/>
                        <a:pt x="228234" y="127513"/>
                      </a:cubicBezTo>
                      <a:cubicBezTo>
                        <a:pt x="161665" y="180213"/>
                        <a:pt x="106192" y="247787"/>
                        <a:pt x="66812" y="327446"/>
                      </a:cubicBezTo>
                      <a:cubicBezTo>
                        <a:pt x="65105" y="330509"/>
                        <a:pt x="65105" y="330509"/>
                        <a:pt x="65105" y="330509"/>
                      </a:cubicBezTo>
                      <a:cubicBezTo>
                        <a:pt x="64007" y="332795"/>
                        <a:pt x="64007" y="332795"/>
                        <a:pt x="64007" y="332795"/>
                      </a:cubicBezTo>
                      <a:cubicBezTo>
                        <a:pt x="36332" y="389808"/>
                        <a:pt x="17190" y="452292"/>
                        <a:pt x="8534" y="517961"/>
                      </a:cubicBezTo>
                      <a:cubicBezTo>
                        <a:pt x="8290" y="520766"/>
                        <a:pt x="8290" y="520766"/>
                        <a:pt x="8290" y="520766"/>
                      </a:cubicBezTo>
                      <a:cubicBezTo>
                        <a:pt x="8046" y="523692"/>
                        <a:pt x="8046" y="523692"/>
                        <a:pt x="8046" y="523692"/>
                      </a:cubicBezTo>
                      <a:cubicBezTo>
                        <a:pt x="0" y="586953"/>
                        <a:pt x="2438" y="649940"/>
                        <a:pt x="13533" y="710641"/>
                      </a:cubicBezTo>
                      <a:cubicBezTo>
                        <a:pt x="14386" y="719053"/>
                        <a:pt x="14386" y="719053"/>
                        <a:pt x="14386" y="719053"/>
                      </a:cubicBezTo>
                      <a:cubicBezTo>
                        <a:pt x="37673" y="833841"/>
                        <a:pt x="93146" y="936421"/>
                        <a:pt x="170566" y="1016599"/>
                      </a:cubicBezTo>
                      <a:cubicBezTo>
                        <a:pt x="257007" y="1106058"/>
                        <a:pt x="371246" y="1167018"/>
                        <a:pt x="498774" y="1184833"/>
                      </a:cubicBezTo>
                      <a:cubicBezTo>
                        <a:pt x="501578" y="1185092"/>
                        <a:pt x="501578" y="1185092"/>
                        <a:pt x="501578" y="1185092"/>
                      </a:cubicBezTo>
                      <a:cubicBezTo>
                        <a:pt x="504383" y="1185595"/>
                        <a:pt x="504383" y="1185595"/>
                        <a:pt x="504383" y="1185595"/>
                      </a:cubicBezTo>
                      <a:cubicBezTo>
                        <a:pt x="544860" y="1191067"/>
                        <a:pt x="585094" y="1191707"/>
                        <a:pt x="624474" y="1188278"/>
                      </a:cubicBezTo>
                      <a:cubicBezTo>
                        <a:pt x="405384" y="944681"/>
                        <a:pt x="405384" y="944681"/>
                        <a:pt x="405384" y="944681"/>
                      </a:cubicBezTo>
                      <a:cubicBezTo>
                        <a:pt x="382950" y="916686"/>
                        <a:pt x="382950" y="916686"/>
                        <a:pt x="382950" y="916686"/>
                      </a:cubicBezTo>
                      <a:cubicBezTo>
                        <a:pt x="620816" y="846688"/>
                        <a:pt x="620816" y="846688"/>
                        <a:pt x="620816" y="846688"/>
                      </a:cubicBezTo>
                      <a:cubicBezTo>
                        <a:pt x="620816" y="649940"/>
                        <a:pt x="620816" y="649940"/>
                        <a:pt x="620816" y="649940"/>
                      </a:cubicBezTo>
                      <a:cubicBezTo>
                        <a:pt x="841491" y="649940"/>
                        <a:pt x="841491" y="649940"/>
                        <a:pt x="841491" y="649940"/>
                      </a:cubicBezTo>
                      <a:cubicBezTo>
                        <a:pt x="838443" y="695507"/>
                        <a:pt x="832957" y="741060"/>
                        <a:pt x="824910" y="786886"/>
                      </a:cubicBezTo>
                      <a:cubicBezTo>
                        <a:pt x="909157" y="762320"/>
                        <a:pt x="909157" y="762320"/>
                        <a:pt x="909157" y="762320"/>
                      </a:cubicBezTo>
                      <a:cubicBezTo>
                        <a:pt x="914521" y="724768"/>
                        <a:pt x="918667" y="687491"/>
                        <a:pt x="920861" y="649940"/>
                      </a:cubicBezTo>
                      <a:cubicBezTo>
                        <a:pt x="1034003" y="649940"/>
                        <a:pt x="1034003" y="649940"/>
                        <a:pt x="1034003" y="649940"/>
                      </a:cubicBezTo>
                      <a:cubicBezTo>
                        <a:pt x="1033637" y="653628"/>
                        <a:pt x="1033637" y="653628"/>
                        <a:pt x="1033637" y="653628"/>
                      </a:cubicBezTo>
                      <a:lnTo>
                        <a:pt x="1033637" y="653628"/>
                      </a:lnTo>
                      <a:cubicBezTo>
                        <a:pt x="1030955" y="675772"/>
                        <a:pt x="1027054" y="698053"/>
                        <a:pt x="1021202" y="720196"/>
                      </a:cubicBezTo>
                      <a:cubicBezTo>
                        <a:pt x="1015715" y="741060"/>
                        <a:pt x="1009009" y="761039"/>
                        <a:pt x="1001207" y="780638"/>
                      </a:cubicBezTo>
                      <a:cubicBezTo>
                        <a:pt x="982187" y="787770"/>
                        <a:pt x="963046" y="794385"/>
                        <a:pt x="943538" y="800618"/>
                      </a:cubicBezTo>
                      <a:cubicBezTo>
                        <a:pt x="928908" y="861578"/>
                        <a:pt x="928908" y="861578"/>
                        <a:pt x="928908" y="861578"/>
                      </a:cubicBezTo>
                      <a:cubicBezTo>
                        <a:pt x="1007912" y="843899"/>
                        <a:pt x="1068872" y="798591"/>
                        <a:pt x="1106302" y="729615"/>
                      </a:cubicBezTo>
                      <a:cubicBezTo>
                        <a:pt x="1126540" y="691179"/>
                        <a:pt x="1139098" y="645109"/>
                        <a:pt x="1143731" y="592668"/>
                      </a:cubicBezTo>
                      <a:cubicBezTo>
                        <a:pt x="1148242" y="539983"/>
                        <a:pt x="1148242" y="539983"/>
                        <a:pt x="1148242" y="539983"/>
                      </a:cubicBezTo>
                      <a:cubicBezTo>
                        <a:pt x="1146291" y="519120"/>
                        <a:pt x="1143243" y="498363"/>
                        <a:pt x="1139098" y="477758"/>
                      </a:cubicBezTo>
                      <a:cubicBezTo>
                        <a:pt x="1138732" y="475838"/>
                        <a:pt x="1138732" y="475838"/>
                        <a:pt x="1138732" y="475838"/>
                      </a:cubicBezTo>
                      <a:cubicBezTo>
                        <a:pt x="1138001" y="472028"/>
                        <a:pt x="1138001" y="472028"/>
                        <a:pt x="1138001" y="472028"/>
                      </a:cubicBezTo>
                      <a:cubicBezTo>
                        <a:pt x="1119957" y="384718"/>
                        <a:pt x="1083015" y="304159"/>
                        <a:pt x="1032052" y="236082"/>
                      </a:cubicBezTo>
                      <a:cubicBezTo>
                        <a:pt x="981334" y="167228"/>
                        <a:pt x="915863" y="109956"/>
                        <a:pt x="838809" y="68976"/>
                      </a:cubicBezTo>
                      <a:cubicBezTo>
                        <a:pt x="835395" y="67574"/>
                        <a:pt x="835395" y="67574"/>
                        <a:pt x="835395" y="67574"/>
                      </a:cubicBezTo>
                      <a:cubicBezTo>
                        <a:pt x="833201" y="66431"/>
                        <a:pt x="833201" y="66431"/>
                        <a:pt x="833201" y="66431"/>
                      </a:cubicBezTo>
                      <a:cubicBezTo>
                        <a:pt x="778093" y="37795"/>
                        <a:pt x="717864" y="18074"/>
                        <a:pt x="654100" y="9159"/>
                      </a:cubicBezTo>
                      <a:cubicBezTo>
                        <a:pt x="651662" y="8915"/>
                        <a:pt x="651662" y="8915"/>
                        <a:pt x="651662" y="8915"/>
                      </a:cubicBezTo>
                      <a:cubicBezTo>
                        <a:pt x="648858" y="8656"/>
                        <a:pt x="648858" y="8656"/>
                        <a:pt x="648858" y="8656"/>
                      </a:cubicBezTo>
                      <a:close/>
                      <a:moveTo>
                        <a:pt x="533156" y="956523"/>
                      </a:moveTo>
                      <a:cubicBezTo>
                        <a:pt x="861730" y="859932"/>
                        <a:pt x="861730" y="859932"/>
                        <a:pt x="861730" y="859932"/>
                      </a:cubicBezTo>
                      <a:cubicBezTo>
                        <a:pt x="840760" y="946724"/>
                        <a:pt x="840760" y="946724"/>
                        <a:pt x="840760" y="946724"/>
                      </a:cubicBezTo>
                      <a:cubicBezTo>
                        <a:pt x="1031809" y="952454"/>
                        <a:pt x="1198351" y="843259"/>
                        <a:pt x="1219200" y="599541"/>
                      </a:cubicBezTo>
                      <a:cubicBezTo>
                        <a:pt x="1213104" y="902314"/>
                        <a:pt x="1062045" y="1136355"/>
                        <a:pt x="793821" y="1138382"/>
                      </a:cubicBezTo>
                      <a:cubicBezTo>
                        <a:pt x="774192" y="1219200"/>
                        <a:pt x="774192" y="1219200"/>
                        <a:pt x="774192" y="1219200"/>
                      </a:cubicBezTo>
                      <a:cubicBezTo>
                        <a:pt x="533156" y="956523"/>
                        <a:pt x="533156" y="956523"/>
                        <a:pt x="533156" y="956523"/>
                      </a:cubicBezTo>
                      <a:close/>
                    </a:path>
                  </a:pathLst>
                </a:custGeom>
                <a:solidFill>
                  <a:srgbClr val="3B424B">
                    <a:alpha val="100000"/>
                  </a:srgbClr>
                </a:solidFill>
              </p:spPr>
              <p:txBody>
                <a:bodyPr lIns="0" tIns="0" rIns="0" bIns="0" anchor="ctr"/>
                <a:lstStyle/>
                <a:p>
                  <a:pPr lvl="0">
                    <a:defRPr sz="2400"/>
                  </a:pPr>
                  <a:endParaRPr/>
                </a:p>
              </p:txBody>
            </p:sp>
          </p:grpSp>
        </p:grpSp>
        <p:grpSp>
          <p:nvGrpSpPr>
            <p:cNvPr id="74" name="Group 74"/>
            <p:cNvGrpSpPr/>
            <p:nvPr/>
          </p:nvGrpSpPr>
          <p:grpSpPr>
            <a:xfrm>
              <a:off x="13301959" y="0"/>
              <a:ext cx="3325489" cy="8948563"/>
              <a:chOff x="0" y="0"/>
              <a:chExt cx="3325489" cy="8948563"/>
            </a:xfrm>
          </p:grpSpPr>
          <p:sp>
            <p:nvSpPr>
              <p:cNvPr id="420" name="image 420"/>
              <p:cNvSpPr/>
              <p:nvPr/>
            </p:nvSpPr>
            <p:spPr>
              <a:xfrm>
                <a:off x="334746" y="3079577"/>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4"/>
                <a:srcRect/>
                <a:stretch>
                  <a:fillRect/>
                </a:stretch>
              </a:blipFill>
            </p:spPr>
            <p:txBody>
              <a:bodyPr lIns="0" tIns="0" rIns="0" bIns="0" anchor="ctr"/>
              <a:lstStyle/>
              <a:p>
                <a:pPr lvl="0">
                  <a:defRPr sz="2400"/>
                </a:pPr>
                <a:endParaRPr/>
              </a:p>
            </p:txBody>
          </p:sp>
          <p:sp>
            <p:nvSpPr>
              <p:cNvPr id="407" name="image 407"/>
              <p:cNvSpPr/>
              <p:nvPr/>
            </p:nvSpPr>
            <p:spPr>
              <a:xfrm>
                <a:off x="-269427" y="4359737"/>
                <a:ext cx="3779520" cy="1844040"/>
              </a:xfrm>
              <a:custGeom>
                <a:avLst/>
                <a:gdLst/>
                <a:ahLst/>
                <a:cxnLst>
                  <a:cxn ang="0">
                    <a:pos x="wd2" y="hd2"/>
                  </a:cxn>
                  <a:cxn ang="5400000">
                    <a:pos x="wd2" y="hd2"/>
                  </a:cxn>
                  <a:cxn ang="10800000">
                    <a:pos x="wd2" y="hd2"/>
                  </a:cxn>
                  <a:cxn ang="16200000">
                    <a:pos x="wd2" y="hd2"/>
                  </a:cxn>
                </a:cxnLst>
                <a:rect l="0" t="0" r="r" b="b"/>
                <a:pathLst>
                  <a:path w="3779514" h="1844036" extrusionOk="0">
                    <a:moveTo>
                      <a:pt x="0" y="0"/>
                    </a:moveTo>
                    <a:lnTo>
                      <a:pt x="3779520" y="0"/>
                    </a:lnTo>
                    <a:lnTo>
                      <a:pt x="3779520" y="1844040"/>
                    </a:lnTo>
                    <a:lnTo>
                      <a:pt x="0" y="1844040"/>
                    </a:lnTo>
                    <a:close/>
                  </a:path>
                </a:pathLst>
              </a:custGeom>
              <a:blipFill>
                <a:blip r:embed="rId3"/>
                <a:srcRect/>
                <a:stretch>
                  <a:fillRect/>
                </a:stretch>
              </a:blipFill>
            </p:spPr>
            <p:txBody>
              <a:bodyPr lIns="0" tIns="0" rIns="0" bIns="0" anchor="ctr"/>
              <a:lstStyle/>
              <a:p>
                <a:pPr lvl="0">
                  <a:defRPr sz="2400"/>
                </a:pPr>
                <a:endParaRPr/>
              </a:p>
            </p:txBody>
          </p:sp>
          <p:grpSp>
            <p:nvGrpSpPr>
              <p:cNvPr id="75" name="Group 75"/>
              <p:cNvGrpSpPr/>
              <p:nvPr/>
            </p:nvGrpSpPr>
            <p:grpSpPr>
              <a:xfrm>
                <a:off x="-171434" y="6466103"/>
                <a:ext cx="3703320" cy="1874520"/>
                <a:chOff x="0" y="0"/>
                <a:chExt cx="3703320" cy="1874520"/>
              </a:xfrm>
            </p:grpSpPr>
            <p:sp>
              <p:nvSpPr>
                <p:cNvPr id="7" name="text 75"/>
                <p:cNvSpPr/>
                <p:nvPr/>
              </p:nvSpPr>
              <p:spPr>
                <a:xfrm>
                  <a:off x="0" y="0"/>
                  <a:ext cx="3703320" cy="18745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3" name="graph 413"/>
                <p:cNvSpPr/>
                <p:nvPr/>
              </p:nvSpPr>
              <p:spPr>
                <a:xfrm>
                  <a:off x="1242060" y="-274320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915497" y="181599"/>
                      </a:moveTo>
                      <a:cubicBezTo>
                        <a:pt x="804672" y="312343"/>
                        <a:pt x="724570" y="460583"/>
                        <a:pt x="671657" y="623651"/>
                      </a:cubicBezTo>
                      <a:cubicBezTo>
                        <a:pt x="731032" y="660714"/>
                        <a:pt x="790773" y="697915"/>
                        <a:pt x="850513" y="734720"/>
                      </a:cubicBezTo>
                      <a:cubicBezTo>
                        <a:pt x="952804" y="598611"/>
                        <a:pt x="1034613" y="451515"/>
                        <a:pt x="1094353" y="292653"/>
                      </a:cubicBezTo>
                      <a:cubicBezTo>
                        <a:pt x="1034978" y="255849"/>
                        <a:pt x="975238" y="218785"/>
                        <a:pt x="915497" y="181599"/>
                      </a:cubicBezTo>
                      <a:close/>
                      <a:moveTo>
                        <a:pt x="1106546" y="168310"/>
                      </a:moveTo>
                      <a:lnTo>
                        <a:pt x="1103376" y="138790"/>
                      </a:lnTo>
                      <a:lnTo>
                        <a:pt x="1031809" y="94061"/>
                      </a:lnTo>
                      <a:lnTo>
                        <a:pt x="937077" y="143256"/>
                      </a:lnTo>
                      <a:lnTo>
                        <a:pt x="1018519" y="193746"/>
                      </a:lnTo>
                      <a:lnTo>
                        <a:pt x="1115811" y="253928"/>
                      </a:lnTo>
                      <a:lnTo>
                        <a:pt x="1144828" y="272216"/>
                      </a:lnTo>
                      <a:cubicBezTo>
                        <a:pt x="1118006" y="380207"/>
                        <a:pt x="1070457" y="475030"/>
                        <a:pt x="999987" y="555406"/>
                      </a:cubicBezTo>
                      <a:lnTo>
                        <a:pt x="1047536" y="602437"/>
                      </a:lnTo>
                      <a:cubicBezTo>
                        <a:pt x="1131173" y="506470"/>
                        <a:pt x="1185915" y="393115"/>
                        <a:pt x="1214201" y="263133"/>
                      </a:cubicBezTo>
                      <a:lnTo>
                        <a:pt x="1219200" y="238475"/>
                      </a:lnTo>
                      <a:lnTo>
                        <a:pt x="1198839" y="225567"/>
                      </a:lnTo>
                      <a:lnTo>
                        <a:pt x="1106546" y="168310"/>
                      </a:lnTo>
                      <a:close/>
                      <a:moveTo>
                        <a:pt x="650565" y="661492"/>
                      </a:moveTo>
                      <a:lnTo>
                        <a:pt x="618744" y="857524"/>
                      </a:lnTo>
                      <a:lnTo>
                        <a:pt x="630936" y="864687"/>
                      </a:lnTo>
                      <a:lnTo>
                        <a:pt x="616183" y="924626"/>
                      </a:lnTo>
                      <a:lnTo>
                        <a:pt x="640933" y="940094"/>
                      </a:lnTo>
                      <a:lnTo>
                        <a:pt x="681288" y="896127"/>
                      </a:lnTo>
                      <a:lnTo>
                        <a:pt x="690189" y="901872"/>
                      </a:lnTo>
                      <a:lnTo>
                        <a:pt x="829421" y="772546"/>
                      </a:lnTo>
                      <a:lnTo>
                        <a:pt x="650565" y="661492"/>
                      </a:lnTo>
                      <a:close/>
                      <a:moveTo>
                        <a:pt x="240304" y="124343"/>
                      </a:moveTo>
                      <a:lnTo>
                        <a:pt x="99730" y="398861"/>
                      </a:lnTo>
                      <a:lnTo>
                        <a:pt x="190560" y="414710"/>
                      </a:lnTo>
                      <a:lnTo>
                        <a:pt x="240304" y="124343"/>
                      </a:lnTo>
                      <a:close/>
                      <a:moveTo>
                        <a:pt x="145206" y="821100"/>
                      </a:moveTo>
                      <a:lnTo>
                        <a:pt x="202752" y="853318"/>
                      </a:lnTo>
                      <a:cubicBezTo>
                        <a:pt x="204581" y="849477"/>
                        <a:pt x="256397" y="698677"/>
                        <a:pt x="251764" y="744946"/>
                      </a:cubicBezTo>
                      <a:cubicBezTo>
                        <a:pt x="247497" y="790056"/>
                        <a:pt x="219943" y="852540"/>
                        <a:pt x="231404" y="893947"/>
                      </a:cubicBezTo>
                      <a:cubicBezTo>
                        <a:pt x="239572" y="923467"/>
                        <a:pt x="257129" y="937534"/>
                        <a:pt x="287487" y="928070"/>
                      </a:cubicBezTo>
                      <a:cubicBezTo>
                        <a:pt x="300045" y="924245"/>
                        <a:pt x="314675" y="916960"/>
                        <a:pt x="330159" y="907877"/>
                      </a:cubicBezTo>
                      <a:cubicBezTo>
                        <a:pt x="306872" y="936376"/>
                        <a:pt x="286877" y="963991"/>
                        <a:pt x="280416" y="987110"/>
                      </a:cubicBezTo>
                      <a:cubicBezTo>
                        <a:pt x="271028" y="1020089"/>
                        <a:pt x="279318" y="1044747"/>
                        <a:pt x="314309" y="1055751"/>
                      </a:cubicBezTo>
                      <a:cubicBezTo>
                        <a:pt x="361980" y="1070564"/>
                        <a:pt x="405262" y="1037219"/>
                        <a:pt x="439521" y="1010625"/>
                      </a:cubicBezTo>
                      <a:cubicBezTo>
                        <a:pt x="443057" y="1007562"/>
                        <a:pt x="446349" y="1005001"/>
                        <a:pt x="449519" y="1002715"/>
                      </a:cubicBezTo>
                      <a:cubicBezTo>
                        <a:pt x="488899" y="1056132"/>
                        <a:pt x="615086" y="1039124"/>
                        <a:pt x="615452" y="1039124"/>
                      </a:cubicBezTo>
                      <a:lnTo>
                        <a:pt x="607283" y="970498"/>
                      </a:lnTo>
                      <a:cubicBezTo>
                        <a:pt x="606917" y="970498"/>
                        <a:pt x="506089" y="984184"/>
                        <a:pt x="502798" y="965133"/>
                      </a:cubicBezTo>
                      <a:cubicBezTo>
                        <a:pt x="496458" y="929868"/>
                        <a:pt x="478170" y="919642"/>
                        <a:pt x="451347" y="925007"/>
                      </a:cubicBezTo>
                      <a:cubicBezTo>
                        <a:pt x="434888" y="928451"/>
                        <a:pt x="419160" y="940475"/>
                        <a:pt x="400872" y="954907"/>
                      </a:cubicBezTo>
                      <a:cubicBezTo>
                        <a:pt x="385876" y="966292"/>
                        <a:pt x="368320" y="979962"/>
                        <a:pt x="353324" y="986348"/>
                      </a:cubicBezTo>
                      <a:cubicBezTo>
                        <a:pt x="366247" y="967435"/>
                        <a:pt x="388071" y="942380"/>
                        <a:pt x="409163" y="918103"/>
                      </a:cubicBezTo>
                      <a:cubicBezTo>
                        <a:pt x="440618" y="881816"/>
                        <a:pt x="470611" y="847298"/>
                        <a:pt x="477072" y="821496"/>
                      </a:cubicBezTo>
                      <a:cubicBezTo>
                        <a:pt x="484266" y="791961"/>
                        <a:pt x="474634" y="775228"/>
                        <a:pt x="450982" y="768446"/>
                      </a:cubicBezTo>
                      <a:cubicBezTo>
                        <a:pt x="427329" y="761939"/>
                        <a:pt x="391607" y="786216"/>
                        <a:pt x="351861" y="813175"/>
                      </a:cubicBezTo>
                      <a:cubicBezTo>
                        <a:pt x="331866" y="826724"/>
                        <a:pt x="310774" y="840790"/>
                        <a:pt x="293217" y="851016"/>
                      </a:cubicBezTo>
                      <a:cubicBezTo>
                        <a:pt x="295412" y="823798"/>
                        <a:pt x="303580" y="782513"/>
                        <a:pt x="310408" y="747232"/>
                      </a:cubicBezTo>
                      <a:cubicBezTo>
                        <a:pt x="315407" y="722193"/>
                        <a:pt x="319674" y="699820"/>
                        <a:pt x="321137" y="685388"/>
                      </a:cubicBezTo>
                      <a:cubicBezTo>
                        <a:pt x="354055" y="405246"/>
                        <a:pt x="145938" y="819957"/>
                        <a:pt x="145206" y="821100"/>
                      </a:cubicBezTo>
                      <a:close/>
                      <a:moveTo>
                        <a:pt x="231038" y="0"/>
                      </a:moveTo>
                      <a:lnTo>
                        <a:pt x="922690" y="0"/>
                      </a:lnTo>
                      <a:lnTo>
                        <a:pt x="965972" y="0"/>
                      </a:lnTo>
                      <a:lnTo>
                        <a:pt x="839053" y="92522"/>
                      </a:lnTo>
                      <a:lnTo>
                        <a:pt x="289681" y="92522"/>
                      </a:lnTo>
                      <a:lnTo>
                        <a:pt x="229209" y="445373"/>
                      </a:lnTo>
                      <a:lnTo>
                        <a:pt x="225308" y="467746"/>
                      </a:lnTo>
                      <a:lnTo>
                        <a:pt x="204581" y="464042"/>
                      </a:lnTo>
                      <a:lnTo>
                        <a:pt x="86928" y="443209"/>
                      </a:lnTo>
                      <a:lnTo>
                        <a:pt x="86928" y="1127059"/>
                      </a:lnTo>
                      <a:lnTo>
                        <a:pt x="879043" y="1127059"/>
                      </a:lnTo>
                      <a:lnTo>
                        <a:pt x="879043" y="827120"/>
                      </a:lnTo>
                      <a:lnTo>
                        <a:pt x="965972" y="705825"/>
                      </a:lnTo>
                      <a:lnTo>
                        <a:pt x="965972" y="1173327"/>
                      </a:lnTo>
                      <a:lnTo>
                        <a:pt x="965972" y="1219200"/>
                      </a:lnTo>
                      <a:lnTo>
                        <a:pt x="922690" y="1219200"/>
                      </a:lnTo>
                      <a:lnTo>
                        <a:pt x="43647" y="1219200"/>
                      </a:lnTo>
                      <a:lnTo>
                        <a:pt x="0" y="1219200"/>
                      </a:lnTo>
                      <a:lnTo>
                        <a:pt x="0" y="1173327"/>
                      </a:lnTo>
                      <a:lnTo>
                        <a:pt x="0" y="412028"/>
                      </a:lnTo>
                      <a:lnTo>
                        <a:pt x="0" y="400644"/>
                      </a:lnTo>
                      <a:lnTo>
                        <a:pt x="5364" y="390037"/>
                      </a:lnTo>
                      <a:lnTo>
                        <a:pt x="192755" y="24277"/>
                      </a:lnTo>
                      <a:lnTo>
                        <a:pt x="205313" y="0"/>
                      </a:lnTo>
                      <a:lnTo>
                        <a:pt x="231038" y="0"/>
                      </a:lnTo>
                      <a:close/>
                    </a:path>
                  </a:pathLst>
                </a:custGeom>
                <a:solidFill>
                  <a:srgbClr val="40A693">
                    <a:alpha val="100000"/>
                  </a:srgbClr>
                </a:solidFill>
              </p:spPr>
              <p:txBody>
                <a:bodyPr lIns="0" tIns="0" rIns="0" bIns="0" anchor="ctr"/>
                <a:lstStyle/>
                <a:p>
                  <a:pPr lvl="0">
                    <a:defRPr sz="2400"/>
                  </a:pPr>
                  <a:endParaRPr/>
                </a:p>
              </p:txBody>
            </p:sp>
          </p:grpSp>
        </p:grpSp>
        <p:grpSp>
          <p:nvGrpSpPr>
            <p:cNvPr id="76" name="Group 76"/>
            <p:cNvGrpSpPr/>
            <p:nvPr/>
          </p:nvGrpSpPr>
          <p:grpSpPr>
            <a:xfrm>
              <a:off x="16627450" y="0"/>
              <a:ext cx="3325489" cy="8948563"/>
              <a:chOff x="0" y="0"/>
              <a:chExt cx="3325489" cy="8948563"/>
            </a:xfrm>
          </p:grpSpPr>
          <p:sp>
            <p:nvSpPr>
              <p:cNvPr id="408" name="image 408"/>
              <p:cNvSpPr/>
              <p:nvPr/>
            </p:nvSpPr>
            <p:spPr>
              <a:xfrm>
                <a:off x="-285750" y="2514600"/>
                <a:ext cx="3779520" cy="1844040"/>
              </a:xfrm>
              <a:custGeom>
                <a:avLst/>
                <a:gdLst/>
                <a:ahLst/>
                <a:cxnLst>
                  <a:cxn ang="0">
                    <a:pos x="wd2" y="hd2"/>
                  </a:cxn>
                  <a:cxn ang="5400000">
                    <a:pos x="wd2" y="hd2"/>
                  </a:cxn>
                  <a:cxn ang="10800000">
                    <a:pos x="wd2" y="hd2"/>
                  </a:cxn>
                  <a:cxn ang="16200000">
                    <a:pos x="wd2" y="hd2"/>
                  </a:cxn>
                </a:cxnLst>
                <a:rect l="0" t="0" r="r" b="b"/>
                <a:pathLst>
                  <a:path w="3779514" h="1844036" extrusionOk="0">
                    <a:moveTo>
                      <a:pt x="0" y="0"/>
                    </a:moveTo>
                    <a:lnTo>
                      <a:pt x="3779520" y="0"/>
                    </a:lnTo>
                    <a:lnTo>
                      <a:pt x="3779520" y="1844040"/>
                    </a:lnTo>
                    <a:lnTo>
                      <a:pt x="0" y="1844040"/>
                    </a:lnTo>
                    <a:close/>
                  </a:path>
                </a:pathLst>
              </a:custGeom>
              <a:blipFill>
                <a:blip r:embed="rId6"/>
                <a:srcRect/>
                <a:stretch>
                  <a:fillRect/>
                </a:stretch>
              </a:blipFill>
            </p:spPr>
            <p:txBody>
              <a:bodyPr lIns="0" tIns="0" rIns="0" bIns="0" anchor="ctr"/>
              <a:lstStyle/>
              <a:p>
                <a:pPr lvl="0">
                  <a:defRPr sz="2400"/>
                </a:pPr>
                <a:endParaRPr/>
              </a:p>
            </p:txBody>
          </p:sp>
          <p:sp>
            <p:nvSpPr>
              <p:cNvPr id="421" name="image 421"/>
              <p:cNvSpPr/>
              <p:nvPr/>
            </p:nvSpPr>
            <p:spPr>
              <a:xfrm>
                <a:off x="318394" y="3086115"/>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5"/>
                <a:srcRect/>
                <a:stretch>
                  <a:fillRect/>
                </a:stretch>
              </a:blipFill>
            </p:spPr>
            <p:txBody>
              <a:bodyPr lIns="0" tIns="0" rIns="0" bIns="0" anchor="ctr"/>
              <a:lstStyle/>
              <a:p>
                <a:pPr lvl="0">
                  <a:defRPr sz="2400"/>
                </a:pPr>
                <a:endParaRPr/>
              </a:p>
            </p:txBody>
          </p:sp>
          <p:grpSp>
            <p:nvGrpSpPr>
              <p:cNvPr id="77" name="Group 77"/>
              <p:cNvGrpSpPr/>
              <p:nvPr/>
            </p:nvGrpSpPr>
            <p:grpSpPr>
              <a:xfrm>
                <a:off x="-204109" y="352699"/>
                <a:ext cx="3703320" cy="1874520"/>
                <a:chOff x="0" y="0"/>
                <a:chExt cx="3703320" cy="1874520"/>
              </a:xfrm>
            </p:grpSpPr>
            <p:sp>
              <p:nvSpPr>
                <p:cNvPr id="8" name="text 77"/>
                <p:cNvSpPr/>
                <p:nvPr/>
              </p:nvSpPr>
              <p:spPr>
                <a:xfrm>
                  <a:off x="0" y="0"/>
                  <a:ext cx="3703320" cy="187452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4" name="graph 414"/>
                <p:cNvSpPr/>
                <p:nvPr/>
              </p:nvSpPr>
              <p:spPr>
                <a:xfrm>
                  <a:off x="1242060" y="339852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125943" y="0"/>
                      </a:moveTo>
                      <a:lnTo>
                        <a:pt x="134477" y="0"/>
                      </a:lnTo>
                      <a:lnTo>
                        <a:pt x="143256" y="0"/>
                      </a:lnTo>
                      <a:lnTo>
                        <a:pt x="361005" y="1615"/>
                      </a:lnTo>
                      <a:lnTo>
                        <a:pt x="447446" y="122422"/>
                      </a:lnTo>
                      <a:lnTo>
                        <a:pt x="750295" y="124571"/>
                      </a:lnTo>
                      <a:lnTo>
                        <a:pt x="742005" y="128610"/>
                      </a:lnTo>
                      <a:lnTo>
                        <a:pt x="733592" y="132648"/>
                      </a:lnTo>
                      <a:lnTo>
                        <a:pt x="725302" y="137099"/>
                      </a:lnTo>
                      <a:lnTo>
                        <a:pt x="717377" y="141671"/>
                      </a:lnTo>
                      <a:lnTo>
                        <a:pt x="709208" y="146517"/>
                      </a:lnTo>
                      <a:lnTo>
                        <a:pt x="701283" y="151241"/>
                      </a:lnTo>
                      <a:lnTo>
                        <a:pt x="693481" y="156484"/>
                      </a:lnTo>
                      <a:lnTo>
                        <a:pt x="685678" y="162016"/>
                      </a:lnTo>
                      <a:lnTo>
                        <a:pt x="677997" y="167396"/>
                      </a:lnTo>
                      <a:lnTo>
                        <a:pt x="670194" y="173461"/>
                      </a:lnTo>
                      <a:lnTo>
                        <a:pt x="662635" y="179527"/>
                      </a:lnTo>
                      <a:lnTo>
                        <a:pt x="655563" y="185714"/>
                      </a:lnTo>
                      <a:lnTo>
                        <a:pt x="648248" y="192039"/>
                      </a:lnTo>
                      <a:lnTo>
                        <a:pt x="640933" y="198775"/>
                      </a:lnTo>
                      <a:lnTo>
                        <a:pt x="633740" y="205922"/>
                      </a:lnTo>
                      <a:lnTo>
                        <a:pt x="626912" y="213055"/>
                      </a:lnTo>
                      <a:lnTo>
                        <a:pt x="621182" y="219379"/>
                      </a:lnTo>
                      <a:lnTo>
                        <a:pt x="615452" y="225841"/>
                      </a:lnTo>
                      <a:lnTo>
                        <a:pt x="609843" y="232440"/>
                      </a:lnTo>
                      <a:lnTo>
                        <a:pt x="604479" y="238917"/>
                      </a:lnTo>
                      <a:lnTo>
                        <a:pt x="599358" y="245516"/>
                      </a:lnTo>
                      <a:lnTo>
                        <a:pt x="594238" y="252237"/>
                      </a:lnTo>
                      <a:lnTo>
                        <a:pt x="589239" y="259247"/>
                      </a:lnTo>
                      <a:lnTo>
                        <a:pt x="584362" y="265983"/>
                      </a:lnTo>
                      <a:lnTo>
                        <a:pt x="579851" y="273116"/>
                      </a:lnTo>
                      <a:lnTo>
                        <a:pt x="575462" y="280126"/>
                      </a:lnTo>
                      <a:lnTo>
                        <a:pt x="570951" y="287258"/>
                      </a:lnTo>
                      <a:lnTo>
                        <a:pt x="566928" y="294391"/>
                      </a:lnTo>
                      <a:lnTo>
                        <a:pt x="562782" y="301934"/>
                      </a:lnTo>
                      <a:lnTo>
                        <a:pt x="559003" y="309204"/>
                      </a:lnTo>
                      <a:lnTo>
                        <a:pt x="555345" y="316611"/>
                      </a:lnTo>
                      <a:lnTo>
                        <a:pt x="551444" y="324154"/>
                      </a:lnTo>
                      <a:lnTo>
                        <a:pt x="548152" y="331835"/>
                      </a:lnTo>
                      <a:lnTo>
                        <a:pt x="544860" y="339516"/>
                      </a:lnTo>
                      <a:lnTo>
                        <a:pt x="541690" y="346923"/>
                      </a:lnTo>
                      <a:lnTo>
                        <a:pt x="538642" y="354726"/>
                      </a:lnTo>
                      <a:lnTo>
                        <a:pt x="535838" y="362681"/>
                      </a:lnTo>
                      <a:lnTo>
                        <a:pt x="533156" y="370210"/>
                      </a:lnTo>
                      <a:lnTo>
                        <a:pt x="530595" y="378165"/>
                      </a:lnTo>
                      <a:lnTo>
                        <a:pt x="528157" y="386105"/>
                      </a:lnTo>
                      <a:lnTo>
                        <a:pt x="525841" y="394182"/>
                      </a:lnTo>
                      <a:lnTo>
                        <a:pt x="523890" y="402137"/>
                      </a:lnTo>
                      <a:lnTo>
                        <a:pt x="522061" y="410215"/>
                      </a:lnTo>
                      <a:lnTo>
                        <a:pt x="520110" y="418033"/>
                      </a:lnTo>
                      <a:lnTo>
                        <a:pt x="518403" y="426110"/>
                      </a:lnTo>
                      <a:lnTo>
                        <a:pt x="516940" y="434324"/>
                      </a:lnTo>
                      <a:lnTo>
                        <a:pt x="515599" y="442539"/>
                      </a:lnTo>
                      <a:lnTo>
                        <a:pt x="514380" y="450479"/>
                      </a:lnTo>
                      <a:lnTo>
                        <a:pt x="513405" y="458693"/>
                      </a:lnTo>
                      <a:lnTo>
                        <a:pt x="512429" y="466907"/>
                      </a:lnTo>
                      <a:lnTo>
                        <a:pt x="511820" y="475122"/>
                      </a:lnTo>
                      <a:lnTo>
                        <a:pt x="510966" y="483336"/>
                      </a:lnTo>
                      <a:lnTo>
                        <a:pt x="510601" y="491566"/>
                      </a:lnTo>
                      <a:lnTo>
                        <a:pt x="510235" y="499902"/>
                      </a:lnTo>
                      <a:lnTo>
                        <a:pt x="510113" y="508116"/>
                      </a:lnTo>
                      <a:lnTo>
                        <a:pt x="510113" y="516331"/>
                      </a:lnTo>
                      <a:lnTo>
                        <a:pt x="510235" y="524560"/>
                      </a:lnTo>
                      <a:lnTo>
                        <a:pt x="510479" y="532775"/>
                      </a:lnTo>
                      <a:lnTo>
                        <a:pt x="510966" y="540989"/>
                      </a:lnTo>
                      <a:lnTo>
                        <a:pt x="511576" y="549341"/>
                      </a:lnTo>
                      <a:lnTo>
                        <a:pt x="512307" y="557555"/>
                      </a:lnTo>
                      <a:lnTo>
                        <a:pt x="513283" y="565769"/>
                      </a:lnTo>
                      <a:lnTo>
                        <a:pt x="514136" y="573846"/>
                      </a:lnTo>
                      <a:lnTo>
                        <a:pt x="515233" y="582061"/>
                      </a:lnTo>
                      <a:lnTo>
                        <a:pt x="516575" y="590275"/>
                      </a:lnTo>
                      <a:lnTo>
                        <a:pt x="518038" y="598490"/>
                      </a:lnTo>
                      <a:lnTo>
                        <a:pt x="519744" y="606430"/>
                      </a:lnTo>
                      <a:lnTo>
                        <a:pt x="521451" y="614385"/>
                      </a:lnTo>
                      <a:lnTo>
                        <a:pt x="523524" y="622599"/>
                      </a:lnTo>
                      <a:lnTo>
                        <a:pt x="525597" y="630539"/>
                      </a:lnTo>
                      <a:lnTo>
                        <a:pt x="527669" y="638357"/>
                      </a:lnTo>
                      <a:lnTo>
                        <a:pt x="529986" y="646435"/>
                      </a:lnTo>
                      <a:lnTo>
                        <a:pt x="532668" y="654512"/>
                      </a:lnTo>
                      <a:lnTo>
                        <a:pt x="535228" y="662056"/>
                      </a:lnTo>
                      <a:lnTo>
                        <a:pt x="538033" y="669996"/>
                      </a:lnTo>
                      <a:lnTo>
                        <a:pt x="540959" y="677814"/>
                      </a:lnTo>
                      <a:lnTo>
                        <a:pt x="544128" y="685220"/>
                      </a:lnTo>
                      <a:lnTo>
                        <a:pt x="547542" y="692901"/>
                      </a:lnTo>
                      <a:lnTo>
                        <a:pt x="550956" y="700567"/>
                      </a:lnTo>
                      <a:lnTo>
                        <a:pt x="554492" y="708111"/>
                      </a:lnTo>
                      <a:lnTo>
                        <a:pt x="0" y="704072"/>
                      </a:lnTo>
                      <a:lnTo>
                        <a:pt x="3291" y="147736"/>
                      </a:lnTo>
                      <a:lnTo>
                        <a:pt x="3657" y="135757"/>
                      </a:lnTo>
                      <a:lnTo>
                        <a:pt x="4023" y="124434"/>
                      </a:lnTo>
                      <a:lnTo>
                        <a:pt x="4876" y="113797"/>
                      </a:lnTo>
                      <a:lnTo>
                        <a:pt x="5852" y="103571"/>
                      </a:lnTo>
                      <a:lnTo>
                        <a:pt x="6827" y="94137"/>
                      </a:lnTo>
                      <a:lnTo>
                        <a:pt x="8290" y="84978"/>
                      </a:lnTo>
                      <a:lnTo>
                        <a:pt x="9997" y="76763"/>
                      </a:lnTo>
                      <a:lnTo>
                        <a:pt x="12192" y="69082"/>
                      </a:lnTo>
                      <a:lnTo>
                        <a:pt x="14264" y="61676"/>
                      </a:lnTo>
                      <a:lnTo>
                        <a:pt x="16824" y="54940"/>
                      </a:lnTo>
                      <a:lnTo>
                        <a:pt x="19629" y="48752"/>
                      </a:lnTo>
                      <a:lnTo>
                        <a:pt x="21092" y="45659"/>
                      </a:lnTo>
                      <a:lnTo>
                        <a:pt x="22799" y="42824"/>
                      </a:lnTo>
                      <a:lnTo>
                        <a:pt x="24262" y="40126"/>
                      </a:lnTo>
                      <a:lnTo>
                        <a:pt x="25968" y="37444"/>
                      </a:lnTo>
                      <a:lnTo>
                        <a:pt x="27797" y="35021"/>
                      </a:lnTo>
                      <a:lnTo>
                        <a:pt x="29626" y="32857"/>
                      </a:lnTo>
                      <a:lnTo>
                        <a:pt x="31577" y="30297"/>
                      </a:lnTo>
                      <a:lnTo>
                        <a:pt x="33406" y="28285"/>
                      </a:lnTo>
                      <a:lnTo>
                        <a:pt x="35356" y="26258"/>
                      </a:lnTo>
                      <a:lnTo>
                        <a:pt x="37673" y="24109"/>
                      </a:lnTo>
                      <a:lnTo>
                        <a:pt x="42062" y="20467"/>
                      </a:lnTo>
                      <a:lnTo>
                        <a:pt x="46695" y="17099"/>
                      </a:lnTo>
                      <a:lnTo>
                        <a:pt x="51694" y="14279"/>
                      </a:lnTo>
                      <a:lnTo>
                        <a:pt x="57058" y="11719"/>
                      </a:lnTo>
                      <a:lnTo>
                        <a:pt x="62544" y="9296"/>
                      </a:lnTo>
                      <a:lnTo>
                        <a:pt x="68275" y="7269"/>
                      </a:lnTo>
                      <a:lnTo>
                        <a:pt x="74493" y="5654"/>
                      </a:lnTo>
                      <a:lnTo>
                        <a:pt x="81076" y="4175"/>
                      </a:lnTo>
                      <a:lnTo>
                        <a:pt x="87782" y="3093"/>
                      </a:lnTo>
                      <a:lnTo>
                        <a:pt x="94731" y="2026"/>
                      </a:lnTo>
                      <a:lnTo>
                        <a:pt x="102168" y="1082"/>
                      </a:lnTo>
                      <a:lnTo>
                        <a:pt x="109849" y="533"/>
                      </a:lnTo>
                      <a:lnTo>
                        <a:pt x="117652" y="137"/>
                      </a:lnTo>
                      <a:lnTo>
                        <a:pt x="125943" y="0"/>
                      </a:lnTo>
                      <a:lnTo>
                        <a:pt x="125943" y="0"/>
                      </a:lnTo>
                      <a:close/>
                      <a:moveTo>
                        <a:pt x="901232" y="176159"/>
                      </a:moveTo>
                      <a:lnTo>
                        <a:pt x="908669" y="176159"/>
                      </a:lnTo>
                      <a:lnTo>
                        <a:pt x="916106" y="176418"/>
                      </a:lnTo>
                      <a:lnTo>
                        <a:pt x="923787" y="176555"/>
                      </a:lnTo>
                      <a:lnTo>
                        <a:pt x="931224" y="177088"/>
                      </a:lnTo>
                      <a:lnTo>
                        <a:pt x="938784" y="177896"/>
                      </a:lnTo>
                      <a:lnTo>
                        <a:pt x="946099" y="178704"/>
                      </a:lnTo>
                      <a:lnTo>
                        <a:pt x="953536" y="179786"/>
                      </a:lnTo>
                      <a:lnTo>
                        <a:pt x="960973" y="181142"/>
                      </a:lnTo>
                      <a:lnTo>
                        <a:pt x="968288" y="182758"/>
                      </a:lnTo>
                      <a:lnTo>
                        <a:pt x="975847" y="184373"/>
                      </a:lnTo>
                      <a:lnTo>
                        <a:pt x="983040" y="186248"/>
                      </a:lnTo>
                      <a:lnTo>
                        <a:pt x="990234" y="188274"/>
                      </a:lnTo>
                      <a:lnTo>
                        <a:pt x="997549" y="190423"/>
                      </a:lnTo>
                      <a:lnTo>
                        <a:pt x="1004864" y="192984"/>
                      </a:lnTo>
                      <a:lnTo>
                        <a:pt x="1012057" y="195544"/>
                      </a:lnTo>
                      <a:lnTo>
                        <a:pt x="1019129" y="198241"/>
                      </a:lnTo>
                      <a:lnTo>
                        <a:pt x="1026078" y="201335"/>
                      </a:lnTo>
                      <a:lnTo>
                        <a:pt x="1033150" y="204703"/>
                      </a:lnTo>
                      <a:lnTo>
                        <a:pt x="1040099" y="207934"/>
                      </a:lnTo>
                      <a:lnTo>
                        <a:pt x="1046927" y="211576"/>
                      </a:lnTo>
                      <a:lnTo>
                        <a:pt x="1053876" y="215204"/>
                      </a:lnTo>
                      <a:lnTo>
                        <a:pt x="1060582" y="219379"/>
                      </a:lnTo>
                      <a:lnTo>
                        <a:pt x="1067165" y="223418"/>
                      </a:lnTo>
                      <a:lnTo>
                        <a:pt x="1073871" y="227868"/>
                      </a:lnTo>
                      <a:lnTo>
                        <a:pt x="1080455" y="232440"/>
                      </a:lnTo>
                      <a:lnTo>
                        <a:pt x="1086794" y="236890"/>
                      </a:lnTo>
                      <a:lnTo>
                        <a:pt x="1093134" y="241874"/>
                      </a:lnTo>
                      <a:lnTo>
                        <a:pt x="1099230" y="247131"/>
                      </a:lnTo>
                      <a:lnTo>
                        <a:pt x="1105326" y="252374"/>
                      </a:lnTo>
                      <a:lnTo>
                        <a:pt x="1111544" y="257906"/>
                      </a:lnTo>
                      <a:lnTo>
                        <a:pt x="1117518" y="263697"/>
                      </a:lnTo>
                      <a:lnTo>
                        <a:pt x="1123370" y="269610"/>
                      </a:lnTo>
                      <a:lnTo>
                        <a:pt x="1129101" y="275539"/>
                      </a:lnTo>
                      <a:lnTo>
                        <a:pt x="1134831" y="282000"/>
                      </a:lnTo>
                      <a:lnTo>
                        <a:pt x="1140073" y="288066"/>
                      </a:lnTo>
                      <a:lnTo>
                        <a:pt x="1145438" y="294528"/>
                      </a:lnTo>
                      <a:lnTo>
                        <a:pt x="1150437" y="301127"/>
                      </a:lnTo>
                      <a:lnTo>
                        <a:pt x="1155192" y="307726"/>
                      </a:lnTo>
                      <a:lnTo>
                        <a:pt x="1160068" y="314599"/>
                      </a:lnTo>
                      <a:lnTo>
                        <a:pt x="1164579" y="321594"/>
                      </a:lnTo>
                      <a:lnTo>
                        <a:pt x="1168725" y="328467"/>
                      </a:lnTo>
                      <a:lnTo>
                        <a:pt x="1172992" y="335478"/>
                      </a:lnTo>
                      <a:lnTo>
                        <a:pt x="1177015" y="342747"/>
                      </a:lnTo>
                      <a:lnTo>
                        <a:pt x="1180673" y="349879"/>
                      </a:lnTo>
                      <a:lnTo>
                        <a:pt x="1184452" y="357012"/>
                      </a:lnTo>
                      <a:lnTo>
                        <a:pt x="1187744" y="364434"/>
                      </a:lnTo>
                      <a:lnTo>
                        <a:pt x="1191158" y="371703"/>
                      </a:lnTo>
                      <a:lnTo>
                        <a:pt x="1194084" y="379369"/>
                      </a:lnTo>
                      <a:lnTo>
                        <a:pt x="1197132" y="386654"/>
                      </a:lnTo>
                      <a:lnTo>
                        <a:pt x="1199814" y="394594"/>
                      </a:lnTo>
                      <a:lnTo>
                        <a:pt x="1202375" y="402137"/>
                      </a:lnTo>
                      <a:lnTo>
                        <a:pt x="1204691" y="409818"/>
                      </a:lnTo>
                      <a:lnTo>
                        <a:pt x="1206886" y="417484"/>
                      </a:lnTo>
                      <a:lnTo>
                        <a:pt x="1208836" y="425302"/>
                      </a:lnTo>
                      <a:lnTo>
                        <a:pt x="1210665" y="433379"/>
                      </a:lnTo>
                      <a:lnTo>
                        <a:pt x="1212616" y="441060"/>
                      </a:lnTo>
                      <a:lnTo>
                        <a:pt x="1214079" y="449138"/>
                      </a:lnTo>
                      <a:lnTo>
                        <a:pt x="1215176" y="456940"/>
                      </a:lnTo>
                      <a:lnTo>
                        <a:pt x="1216395" y="464896"/>
                      </a:lnTo>
                      <a:lnTo>
                        <a:pt x="1217371" y="472973"/>
                      </a:lnTo>
                      <a:lnTo>
                        <a:pt x="1217980" y="480791"/>
                      </a:lnTo>
                      <a:lnTo>
                        <a:pt x="1218712" y="488868"/>
                      </a:lnTo>
                      <a:lnTo>
                        <a:pt x="1219078" y="496808"/>
                      </a:lnTo>
                      <a:lnTo>
                        <a:pt x="1219200" y="505023"/>
                      </a:lnTo>
                      <a:lnTo>
                        <a:pt x="1219200" y="513100"/>
                      </a:lnTo>
                      <a:lnTo>
                        <a:pt x="1219200" y="521192"/>
                      </a:lnTo>
                      <a:lnTo>
                        <a:pt x="1218834" y="529132"/>
                      </a:lnTo>
                      <a:lnTo>
                        <a:pt x="1218224" y="537210"/>
                      </a:lnTo>
                      <a:lnTo>
                        <a:pt x="1217737" y="545028"/>
                      </a:lnTo>
                      <a:lnTo>
                        <a:pt x="1216639" y="553105"/>
                      </a:lnTo>
                      <a:lnTo>
                        <a:pt x="1215908" y="561045"/>
                      </a:lnTo>
                      <a:lnTo>
                        <a:pt x="1214567" y="569137"/>
                      </a:lnTo>
                      <a:lnTo>
                        <a:pt x="1213226" y="577077"/>
                      </a:lnTo>
                      <a:lnTo>
                        <a:pt x="1211762" y="585017"/>
                      </a:lnTo>
                      <a:lnTo>
                        <a:pt x="1209934" y="592561"/>
                      </a:lnTo>
                      <a:lnTo>
                        <a:pt x="1208105" y="600516"/>
                      </a:lnTo>
                      <a:lnTo>
                        <a:pt x="1205910" y="608319"/>
                      </a:lnTo>
                      <a:lnTo>
                        <a:pt x="1203716" y="616000"/>
                      </a:lnTo>
                      <a:lnTo>
                        <a:pt x="1201277" y="623803"/>
                      </a:lnTo>
                      <a:lnTo>
                        <a:pt x="1198595" y="631484"/>
                      </a:lnTo>
                      <a:lnTo>
                        <a:pt x="1195791" y="638891"/>
                      </a:lnTo>
                      <a:lnTo>
                        <a:pt x="1192987" y="646435"/>
                      </a:lnTo>
                      <a:lnTo>
                        <a:pt x="1189573" y="653841"/>
                      </a:lnTo>
                      <a:lnTo>
                        <a:pt x="1186281" y="661385"/>
                      </a:lnTo>
                      <a:lnTo>
                        <a:pt x="1182867" y="668517"/>
                      </a:lnTo>
                      <a:lnTo>
                        <a:pt x="1178966" y="675787"/>
                      </a:lnTo>
                      <a:lnTo>
                        <a:pt x="1175186" y="682934"/>
                      </a:lnTo>
                      <a:lnTo>
                        <a:pt x="1171163" y="690067"/>
                      </a:lnTo>
                      <a:lnTo>
                        <a:pt x="1166896" y="697199"/>
                      </a:lnTo>
                      <a:lnTo>
                        <a:pt x="1162385" y="703935"/>
                      </a:lnTo>
                      <a:lnTo>
                        <a:pt x="1157874" y="710808"/>
                      </a:lnTo>
                      <a:lnTo>
                        <a:pt x="1153119" y="717407"/>
                      </a:lnTo>
                      <a:lnTo>
                        <a:pt x="1148242" y="724143"/>
                      </a:lnTo>
                      <a:lnTo>
                        <a:pt x="1142878" y="730468"/>
                      </a:lnTo>
                      <a:lnTo>
                        <a:pt x="1137757" y="736930"/>
                      </a:lnTo>
                      <a:lnTo>
                        <a:pt x="1132271" y="743270"/>
                      </a:lnTo>
                      <a:lnTo>
                        <a:pt x="1126540" y="749320"/>
                      </a:lnTo>
                      <a:lnTo>
                        <a:pt x="1120688" y="755385"/>
                      </a:lnTo>
                      <a:lnTo>
                        <a:pt x="1115080" y="761039"/>
                      </a:lnTo>
                      <a:lnTo>
                        <a:pt x="1108740" y="766831"/>
                      </a:lnTo>
                      <a:lnTo>
                        <a:pt x="1102766" y="772088"/>
                      </a:lnTo>
                      <a:lnTo>
                        <a:pt x="1096426" y="777331"/>
                      </a:lnTo>
                      <a:lnTo>
                        <a:pt x="1090208" y="782314"/>
                      </a:lnTo>
                      <a:lnTo>
                        <a:pt x="1083990" y="787298"/>
                      </a:lnTo>
                      <a:lnTo>
                        <a:pt x="1077407" y="792022"/>
                      </a:lnTo>
                      <a:lnTo>
                        <a:pt x="1070823" y="796320"/>
                      </a:lnTo>
                      <a:lnTo>
                        <a:pt x="1064239" y="800496"/>
                      </a:lnTo>
                      <a:lnTo>
                        <a:pt x="1057412" y="804809"/>
                      </a:lnTo>
                      <a:lnTo>
                        <a:pt x="1050706" y="808573"/>
                      </a:lnTo>
                      <a:lnTo>
                        <a:pt x="1043757" y="812215"/>
                      </a:lnTo>
                      <a:lnTo>
                        <a:pt x="1036807" y="815858"/>
                      </a:lnTo>
                      <a:lnTo>
                        <a:pt x="1029980" y="819226"/>
                      </a:lnTo>
                      <a:lnTo>
                        <a:pt x="1022786" y="822045"/>
                      </a:lnTo>
                      <a:lnTo>
                        <a:pt x="1015715" y="825139"/>
                      </a:lnTo>
                      <a:lnTo>
                        <a:pt x="1008644" y="827973"/>
                      </a:lnTo>
                      <a:lnTo>
                        <a:pt x="1001572" y="830259"/>
                      </a:lnTo>
                      <a:lnTo>
                        <a:pt x="994257" y="832820"/>
                      </a:lnTo>
                      <a:lnTo>
                        <a:pt x="986942" y="834847"/>
                      </a:lnTo>
                      <a:lnTo>
                        <a:pt x="979627" y="836858"/>
                      </a:lnTo>
                      <a:lnTo>
                        <a:pt x="972068" y="838885"/>
                      </a:lnTo>
                      <a:lnTo>
                        <a:pt x="964996" y="840089"/>
                      </a:lnTo>
                      <a:lnTo>
                        <a:pt x="957559" y="841568"/>
                      </a:lnTo>
                      <a:lnTo>
                        <a:pt x="950244" y="842924"/>
                      </a:lnTo>
                      <a:lnTo>
                        <a:pt x="942685" y="844006"/>
                      </a:lnTo>
                      <a:lnTo>
                        <a:pt x="935248" y="844677"/>
                      </a:lnTo>
                      <a:lnTo>
                        <a:pt x="927811" y="845484"/>
                      </a:lnTo>
                      <a:lnTo>
                        <a:pt x="920252" y="845743"/>
                      </a:lnTo>
                      <a:lnTo>
                        <a:pt x="912815" y="846018"/>
                      </a:lnTo>
                      <a:lnTo>
                        <a:pt x="905377" y="846018"/>
                      </a:lnTo>
                      <a:lnTo>
                        <a:pt x="897696" y="846018"/>
                      </a:lnTo>
                      <a:lnTo>
                        <a:pt x="890259" y="845621"/>
                      </a:lnTo>
                      <a:lnTo>
                        <a:pt x="882700" y="845073"/>
                      </a:lnTo>
                      <a:lnTo>
                        <a:pt x="875263" y="844402"/>
                      </a:lnTo>
                      <a:lnTo>
                        <a:pt x="867826" y="843457"/>
                      </a:lnTo>
                      <a:lnTo>
                        <a:pt x="860511" y="842375"/>
                      </a:lnTo>
                      <a:lnTo>
                        <a:pt x="852952" y="841034"/>
                      </a:lnTo>
                      <a:lnTo>
                        <a:pt x="845515" y="839556"/>
                      </a:lnTo>
                      <a:lnTo>
                        <a:pt x="838200" y="837940"/>
                      </a:lnTo>
                      <a:lnTo>
                        <a:pt x="830884" y="835914"/>
                      </a:lnTo>
                      <a:lnTo>
                        <a:pt x="823569" y="833902"/>
                      </a:lnTo>
                      <a:lnTo>
                        <a:pt x="816254" y="831616"/>
                      </a:lnTo>
                      <a:lnTo>
                        <a:pt x="809183" y="829315"/>
                      </a:lnTo>
                      <a:lnTo>
                        <a:pt x="801989" y="826632"/>
                      </a:lnTo>
                      <a:lnTo>
                        <a:pt x="794796" y="823661"/>
                      </a:lnTo>
                      <a:lnTo>
                        <a:pt x="787725" y="820841"/>
                      </a:lnTo>
                      <a:lnTo>
                        <a:pt x="780897" y="817732"/>
                      </a:lnTo>
                      <a:lnTo>
                        <a:pt x="773704" y="814242"/>
                      </a:lnTo>
                      <a:lnTo>
                        <a:pt x="767120" y="810600"/>
                      </a:lnTo>
                      <a:lnTo>
                        <a:pt x="760171" y="806836"/>
                      </a:lnTo>
                      <a:lnTo>
                        <a:pt x="753343" y="802919"/>
                      </a:lnTo>
                      <a:lnTo>
                        <a:pt x="746638" y="798621"/>
                      </a:lnTo>
                      <a:lnTo>
                        <a:pt x="740176" y="794308"/>
                      </a:lnTo>
                      <a:lnTo>
                        <a:pt x="733470" y="789858"/>
                      </a:lnTo>
                      <a:lnTo>
                        <a:pt x="727252" y="785012"/>
                      </a:lnTo>
                      <a:lnTo>
                        <a:pt x="720913" y="780166"/>
                      </a:lnTo>
                      <a:lnTo>
                        <a:pt x="714573" y="775045"/>
                      </a:lnTo>
                      <a:lnTo>
                        <a:pt x="708599" y="769787"/>
                      </a:lnTo>
                      <a:lnTo>
                        <a:pt x="702259" y="764133"/>
                      </a:lnTo>
                      <a:lnTo>
                        <a:pt x="696285" y="758616"/>
                      </a:lnTo>
                      <a:lnTo>
                        <a:pt x="690676" y="752551"/>
                      </a:lnTo>
                      <a:lnTo>
                        <a:pt x="684824" y="746622"/>
                      </a:lnTo>
                      <a:lnTo>
                        <a:pt x="679216" y="740435"/>
                      </a:lnTo>
                      <a:lnTo>
                        <a:pt x="673729" y="733973"/>
                      </a:lnTo>
                      <a:lnTo>
                        <a:pt x="668609" y="727374"/>
                      </a:lnTo>
                      <a:lnTo>
                        <a:pt x="663610" y="721034"/>
                      </a:lnTo>
                      <a:lnTo>
                        <a:pt x="658611" y="714314"/>
                      </a:lnTo>
                      <a:lnTo>
                        <a:pt x="653978" y="707578"/>
                      </a:lnTo>
                      <a:lnTo>
                        <a:pt x="649467" y="700841"/>
                      </a:lnTo>
                      <a:lnTo>
                        <a:pt x="645200" y="693831"/>
                      </a:lnTo>
                      <a:lnTo>
                        <a:pt x="640811" y="686562"/>
                      </a:lnTo>
                      <a:lnTo>
                        <a:pt x="637032" y="679566"/>
                      </a:lnTo>
                      <a:lnTo>
                        <a:pt x="633130" y="672556"/>
                      </a:lnTo>
                      <a:lnTo>
                        <a:pt x="629473" y="665012"/>
                      </a:lnTo>
                      <a:lnTo>
                        <a:pt x="626181" y="657743"/>
                      </a:lnTo>
                      <a:lnTo>
                        <a:pt x="622767" y="650199"/>
                      </a:lnTo>
                      <a:lnTo>
                        <a:pt x="619719" y="642929"/>
                      </a:lnTo>
                      <a:lnTo>
                        <a:pt x="616671" y="635248"/>
                      </a:lnTo>
                      <a:lnTo>
                        <a:pt x="614233" y="627842"/>
                      </a:lnTo>
                      <a:lnTo>
                        <a:pt x="611550" y="620039"/>
                      </a:lnTo>
                      <a:lnTo>
                        <a:pt x="609112" y="612358"/>
                      </a:lnTo>
                      <a:lnTo>
                        <a:pt x="606917" y="604418"/>
                      </a:lnTo>
                      <a:lnTo>
                        <a:pt x="605088" y="596874"/>
                      </a:lnTo>
                      <a:lnTo>
                        <a:pt x="603138" y="588934"/>
                      </a:lnTo>
                      <a:lnTo>
                        <a:pt x="601431" y="580979"/>
                      </a:lnTo>
                      <a:lnTo>
                        <a:pt x="599968" y="573039"/>
                      </a:lnTo>
                      <a:lnTo>
                        <a:pt x="598627" y="565221"/>
                      </a:lnTo>
                      <a:lnTo>
                        <a:pt x="597651" y="557281"/>
                      </a:lnTo>
                      <a:lnTo>
                        <a:pt x="596676" y="549203"/>
                      </a:lnTo>
                      <a:lnTo>
                        <a:pt x="595823" y="541111"/>
                      </a:lnTo>
                      <a:lnTo>
                        <a:pt x="595335" y="533171"/>
                      </a:lnTo>
                      <a:lnTo>
                        <a:pt x="594969" y="525094"/>
                      </a:lnTo>
                      <a:lnTo>
                        <a:pt x="594847" y="517154"/>
                      </a:lnTo>
                      <a:lnTo>
                        <a:pt x="594603" y="508924"/>
                      </a:lnTo>
                      <a:lnTo>
                        <a:pt x="594847" y="501121"/>
                      </a:lnTo>
                      <a:lnTo>
                        <a:pt x="595091" y="493044"/>
                      </a:lnTo>
                      <a:lnTo>
                        <a:pt x="595457" y="484952"/>
                      </a:lnTo>
                      <a:lnTo>
                        <a:pt x="596310" y="477012"/>
                      </a:lnTo>
                      <a:lnTo>
                        <a:pt x="596920" y="468934"/>
                      </a:lnTo>
                      <a:lnTo>
                        <a:pt x="598139" y="460994"/>
                      </a:lnTo>
                      <a:lnTo>
                        <a:pt x="599236" y="453039"/>
                      </a:lnTo>
                      <a:lnTo>
                        <a:pt x="600821" y="445236"/>
                      </a:lnTo>
                      <a:lnTo>
                        <a:pt x="602284" y="437144"/>
                      </a:lnTo>
                      <a:lnTo>
                        <a:pt x="603991" y="429341"/>
                      </a:lnTo>
                      <a:lnTo>
                        <a:pt x="605942" y="421523"/>
                      </a:lnTo>
                      <a:lnTo>
                        <a:pt x="608136" y="413857"/>
                      </a:lnTo>
                      <a:lnTo>
                        <a:pt x="610209" y="406039"/>
                      </a:lnTo>
                      <a:lnTo>
                        <a:pt x="612769" y="398358"/>
                      </a:lnTo>
                      <a:lnTo>
                        <a:pt x="615208" y="390692"/>
                      </a:lnTo>
                      <a:lnTo>
                        <a:pt x="618012" y="383286"/>
                      </a:lnTo>
                      <a:lnTo>
                        <a:pt x="621060" y="375742"/>
                      </a:lnTo>
                      <a:lnTo>
                        <a:pt x="624230" y="368335"/>
                      </a:lnTo>
                      <a:lnTo>
                        <a:pt x="627644" y="360928"/>
                      </a:lnTo>
                      <a:lnTo>
                        <a:pt x="631179" y="353522"/>
                      </a:lnTo>
                      <a:lnTo>
                        <a:pt x="634837" y="346374"/>
                      </a:lnTo>
                      <a:lnTo>
                        <a:pt x="638860" y="339105"/>
                      </a:lnTo>
                      <a:lnTo>
                        <a:pt x="642762" y="331972"/>
                      </a:lnTo>
                      <a:lnTo>
                        <a:pt x="647151" y="325099"/>
                      </a:lnTo>
                      <a:lnTo>
                        <a:pt x="651662" y="318226"/>
                      </a:lnTo>
                      <a:lnTo>
                        <a:pt x="656051" y="311505"/>
                      </a:lnTo>
                      <a:lnTo>
                        <a:pt x="660928" y="304769"/>
                      </a:lnTo>
                      <a:lnTo>
                        <a:pt x="665805" y="298170"/>
                      </a:lnTo>
                      <a:lnTo>
                        <a:pt x="671047" y="291708"/>
                      </a:lnTo>
                      <a:lnTo>
                        <a:pt x="676168" y="285231"/>
                      </a:lnTo>
                      <a:lnTo>
                        <a:pt x="681654" y="278907"/>
                      </a:lnTo>
                      <a:lnTo>
                        <a:pt x="687384" y="272719"/>
                      </a:lnTo>
                      <a:lnTo>
                        <a:pt x="693115" y="266791"/>
                      </a:lnTo>
                      <a:lnTo>
                        <a:pt x="698967" y="261000"/>
                      </a:lnTo>
                      <a:lnTo>
                        <a:pt x="704941" y="255605"/>
                      </a:lnTo>
                      <a:lnTo>
                        <a:pt x="711159" y="249814"/>
                      </a:lnTo>
                      <a:lnTo>
                        <a:pt x="717255" y="244830"/>
                      </a:lnTo>
                      <a:lnTo>
                        <a:pt x="723717" y="239725"/>
                      </a:lnTo>
                      <a:lnTo>
                        <a:pt x="730056" y="234741"/>
                      </a:lnTo>
                      <a:lnTo>
                        <a:pt x="736518" y="230154"/>
                      </a:lnTo>
                      <a:lnTo>
                        <a:pt x="743224" y="225841"/>
                      </a:lnTo>
                      <a:lnTo>
                        <a:pt x="749808" y="221406"/>
                      </a:lnTo>
                      <a:lnTo>
                        <a:pt x="756635" y="217368"/>
                      </a:lnTo>
                      <a:lnTo>
                        <a:pt x="763219" y="213451"/>
                      </a:lnTo>
                      <a:lnTo>
                        <a:pt x="770290" y="209824"/>
                      </a:lnTo>
                      <a:lnTo>
                        <a:pt x="777118" y="206319"/>
                      </a:lnTo>
                      <a:lnTo>
                        <a:pt x="784067" y="202951"/>
                      </a:lnTo>
                      <a:lnTo>
                        <a:pt x="791138" y="199857"/>
                      </a:lnTo>
                      <a:lnTo>
                        <a:pt x="798210" y="197022"/>
                      </a:lnTo>
                      <a:lnTo>
                        <a:pt x="805281" y="194066"/>
                      </a:lnTo>
                      <a:lnTo>
                        <a:pt x="812474" y="191643"/>
                      </a:lnTo>
                      <a:lnTo>
                        <a:pt x="819790" y="189357"/>
                      </a:lnTo>
                      <a:lnTo>
                        <a:pt x="827105" y="187192"/>
                      </a:lnTo>
                      <a:lnTo>
                        <a:pt x="834176" y="185181"/>
                      </a:lnTo>
                      <a:lnTo>
                        <a:pt x="841491" y="183565"/>
                      </a:lnTo>
                      <a:lnTo>
                        <a:pt x="849050" y="181813"/>
                      </a:lnTo>
                      <a:lnTo>
                        <a:pt x="856488" y="180334"/>
                      </a:lnTo>
                      <a:lnTo>
                        <a:pt x="863803" y="179115"/>
                      </a:lnTo>
                      <a:lnTo>
                        <a:pt x="871240" y="178170"/>
                      </a:lnTo>
                      <a:lnTo>
                        <a:pt x="878799" y="177225"/>
                      </a:lnTo>
                      <a:lnTo>
                        <a:pt x="886236" y="176692"/>
                      </a:lnTo>
                      <a:lnTo>
                        <a:pt x="893673" y="176418"/>
                      </a:lnTo>
                      <a:lnTo>
                        <a:pt x="901232" y="176159"/>
                      </a:lnTo>
                      <a:lnTo>
                        <a:pt x="901232" y="176159"/>
                      </a:lnTo>
                      <a:close/>
                      <a:moveTo>
                        <a:pt x="897818" y="277825"/>
                      </a:moveTo>
                      <a:lnTo>
                        <a:pt x="892576" y="278373"/>
                      </a:lnTo>
                      <a:lnTo>
                        <a:pt x="887455" y="278770"/>
                      </a:lnTo>
                      <a:lnTo>
                        <a:pt x="882091" y="279318"/>
                      </a:lnTo>
                      <a:lnTo>
                        <a:pt x="876970" y="279989"/>
                      </a:lnTo>
                      <a:lnTo>
                        <a:pt x="871728" y="280659"/>
                      </a:lnTo>
                      <a:lnTo>
                        <a:pt x="866607" y="281879"/>
                      </a:lnTo>
                      <a:lnTo>
                        <a:pt x="861364" y="282686"/>
                      </a:lnTo>
                      <a:lnTo>
                        <a:pt x="856366" y="284027"/>
                      </a:lnTo>
                      <a:lnTo>
                        <a:pt x="851367" y="285506"/>
                      </a:lnTo>
                      <a:lnTo>
                        <a:pt x="846246" y="286847"/>
                      </a:lnTo>
                      <a:lnTo>
                        <a:pt x="841248" y="288599"/>
                      </a:lnTo>
                      <a:lnTo>
                        <a:pt x="836249" y="290352"/>
                      </a:lnTo>
                      <a:lnTo>
                        <a:pt x="831006" y="292242"/>
                      </a:lnTo>
                      <a:lnTo>
                        <a:pt x="826251" y="294269"/>
                      </a:lnTo>
                      <a:lnTo>
                        <a:pt x="821375" y="296555"/>
                      </a:lnTo>
                      <a:lnTo>
                        <a:pt x="816620" y="298704"/>
                      </a:lnTo>
                      <a:lnTo>
                        <a:pt x="811621" y="301127"/>
                      </a:lnTo>
                      <a:lnTo>
                        <a:pt x="806744" y="303824"/>
                      </a:lnTo>
                      <a:lnTo>
                        <a:pt x="802111" y="306659"/>
                      </a:lnTo>
                      <a:lnTo>
                        <a:pt x="797478" y="309341"/>
                      </a:lnTo>
                      <a:lnTo>
                        <a:pt x="792845" y="312313"/>
                      </a:lnTo>
                      <a:lnTo>
                        <a:pt x="788334" y="315407"/>
                      </a:lnTo>
                      <a:lnTo>
                        <a:pt x="783823" y="318637"/>
                      </a:lnTo>
                      <a:lnTo>
                        <a:pt x="779434" y="322005"/>
                      </a:lnTo>
                      <a:lnTo>
                        <a:pt x="774923" y="325648"/>
                      </a:lnTo>
                      <a:lnTo>
                        <a:pt x="770534" y="329001"/>
                      </a:lnTo>
                      <a:lnTo>
                        <a:pt x="766267" y="333054"/>
                      </a:lnTo>
                      <a:lnTo>
                        <a:pt x="762121" y="336956"/>
                      </a:lnTo>
                      <a:lnTo>
                        <a:pt x="758098" y="341132"/>
                      </a:lnTo>
                      <a:lnTo>
                        <a:pt x="753953" y="345170"/>
                      </a:lnTo>
                      <a:lnTo>
                        <a:pt x="749929" y="349483"/>
                      </a:lnTo>
                      <a:lnTo>
                        <a:pt x="746272" y="353659"/>
                      </a:lnTo>
                      <a:lnTo>
                        <a:pt x="742492" y="358231"/>
                      </a:lnTo>
                      <a:lnTo>
                        <a:pt x="739079" y="362803"/>
                      </a:lnTo>
                      <a:lnTo>
                        <a:pt x="735543" y="367390"/>
                      </a:lnTo>
                      <a:lnTo>
                        <a:pt x="732251" y="371962"/>
                      </a:lnTo>
                      <a:lnTo>
                        <a:pt x="729081" y="376687"/>
                      </a:lnTo>
                      <a:lnTo>
                        <a:pt x="725911" y="381533"/>
                      </a:lnTo>
                      <a:lnTo>
                        <a:pt x="722863" y="386379"/>
                      </a:lnTo>
                      <a:lnTo>
                        <a:pt x="720059" y="391226"/>
                      </a:lnTo>
                      <a:lnTo>
                        <a:pt x="717621" y="396346"/>
                      </a:lnTo>
                      <a:lnTo>
                        <a:pt x="714938" y="401330"/>
                      </a:lnTo>
                      <a:lnTo>
                        <a:pt x="712378" y="406450"/>
                      </a:lnTo>
                      <a:lnTo>
                        <a:pt x="710062" y="411556"/>
                      </a:lnTo>
                      <a:lnTo>
                        <a:pt x="707745" y="416539"/>
                      </a:lnTo>
                      <a:lnTo>
                        <a:pt x="705794" y="422071"/>
                      </a:lnTo>
                      <a:lnTo>
                        <a:pt x="703844" y="427314"/>
                      </a:lnTo>
                      <a:lnTo>
                        <a:pt x="702015" y="432435"/>
                      </a:lnTo>
                      <a:lnTo>
                        <a:pt x="700308" y="437951"/>
                      </a:lnTo>
                      <a:lnTo>
                        <a:pt x="698601" y="443484"/>
                      </a:lnTo>
                      <a:lnTo>
                        <a:pt x="697260" y="448726"/>
                      </a:lnTo>
                      <a:lnTo>
                        <a:pt x="695797" y="454121"/>
                      </a:lnTo>
                      <a:lnTo>
                        <a:pt x="694700" y="459501"/>
                      </a:lnTo>
                      <a:lnTo>
                        <a:pt x="693602" y="465155"/>
                      </a:lnTo>
                      <a:lnTo>
                        <a:pt x="692627" y="470550"/>
                      </a:lnTo>
                      <a:lnTo>
                        <a:pt x="691774" y="476204"/>
                      </a:lnTo>
                      <a:lnTo>
                        <a:pt x="691164" y="481721"/>
                      </a:lnTo>
                      <a:lnTo>
                        <a:pt x="690676" y="487253"/>
                      </a:lnTo>
                      <a:lnTo>
                        <a:pt x="689945" y="493044"/>
                      </a:lnTo>
                      <a:lnTo>
                        <a:pt x="689701" y="498561"/>
                      </a:lnTo>
                      <a:lnTo>
                        <a:pt x="689457" y="503941"/>
                      </a:lnTo>
                      <a:lnTo>
                        <a:pt x="689457" y="509610"/>
                      </a:lnTo>
                      <a:lnTo>
                        <a:pt x="689457" y="515264"/>
                      </a:lnTo>
                      <a:lnTo>
                        <a:pt x="689701" y="520918"/>
                      </a:lnTo>
                      <a:lnTo>
                        <a:pt x="689823" y="526435"/>
                      </a:lnTo>
                      <a:lnTo>
                        <a:pt x="690189" y="531830"/>
                      </a:lnTo>
                      <a:lnTo>
                        <a:pt x="690798" y="537758"/>
                      </a:lnTo>
                      <a:lnTo>
                        <a:pt x="691530" y="543138"/>
                      </a:lnTo>
                      <a:lnTo>
                        <a:pt x="692383" y="548792"/>
                      </a:lnTo>
                      <a:lnTo>
                        <a:pt x="693115" y="554309"/>
                      </a:lnTo>
                      <a:lnTo>
                        <a:pt x="694212" y="559841"/>
                      </a:lnTo>
                      <a:lnTo>
                        <a:pt x="695309" y="565221"/>
                      </a:lnTo>
                      <a:lnTo>
                        <a:pt x="696650" y="570753"/>
                      </a:lnTo>
                      <a:lnTo>
                        <a:pt x="698113" y="576270"/>
                      </a:lnTo>
                      <a:lnTo>
                        <a:pt x="699698" y="581649"/>
                      </a:lnTo>
                      <a:lnTo>
                        <a:pt x="701283" y="586907"/>
                      </a:lnTo>
                      <a:lnTo>
                        <a:pt x="702990" y="592287"/>
                      </a:lnTo>
                      <a:lnTo>
                        <a:pt x="704819" y="597545"/>
                      </a:lnTo>
                      <a:lnTo>
                        <a:pt x="706770" y="602803"/>
                      </a:lnTo>
                      <a:lnTo>
                        <a:pt x="709086" y="608182"/>
                      </a:lnTo>
                      <a:lnTo>
                        <a:pt x="711281" y="613303"/>
                      </a:lnTo>
                      <a:lnTo>
                        <a:pt x="713719" y="618286"/>
                      </a:lnTo>
                      <a:lnTo>
                        <a:pt x="716280" y="623407"/>
                      </a:lnTo>
                      <a:lnTo>
                        <a:pt x="718718" y="628390"/>
                      </a:lnTo>
                      <a:lnTo>
                        <a:pt x="721522" y="633237"/>
                      </a:lnTo>
                      <a:lnTo>
                        <a:pt x="724570" y="638220"/>
                      </a:lnTo>
                      <a:lnTo>
                        <a:pt x="727496" y="643204"/>
                      </a:lnTo>
                      <a:lnTo>
                        <a:pt x="730666" y="647913"/>
                      </a:lnTo>
                      <a:lnTo>
                        <a:pt x="734080" y="652622"/>
                      </a:lnTo>
                      <a:lnTo>
                        <a:pt x="737494" y="657209"/>
                      </a:lnTo>
                      <a:lnTo>
                        <a:pt x="740907" y="661781"/>
                      </a:lnTo>
                      <a:lnTo>
                        <a:pt x="744687" y="666369"/>
                      </a:lnTo>
                      <a:lnTo>
                        <a:pt x="748344" y="670681"/>
                      </a:lnTo>
                      <a:lnTo>
                        <a:pt x="752246" y="675116"/>
                      </a:lnTo>
                      <a:lnTo>
                        <a:pt x="756147" y="679292"/>
                      </a:lnTo>
                      <a:lnTo>
                        <a:pt x="760293" y="683331"/>
                      </a:lnTo>
                      <a:lnTo>
                        <a:pt x="764438" y="687232"/>
                      </a:lnTo>
                      <a:lnTo>
                        <a:pt x="768827" y="691149"/>
                      </a:lnTo>
                      <a:lnTo>
                        <a:pt x="773094" y="694776"/>
                      </a:lnTo>
                      <a:lnTo>
                        <a:pt x="777240" y="698418"/>
                      </a:lnTo>
                      <a:lnTo>
                        <a:pt x="781751" y="701649"/>
                      </a:lnTo>
                      <a:lnTo>
                        <a:pt x="786262" y="705017"/>
                      </a:lnTo>
                      <a:lnTo>
                        <a:pt x="790651" y="708248"/>
                      </a:lnTo>
                      <a:lnTo>
                        <a:pt x="795528" y="711342"/>
                      </a:lnTo>
                      <a:lnTo>
                        <a:pt x="800161" y="714314"/>
                      </a:lnTo>
                      <a:lnTo>
                        <a:pt x="804793" y="716996"/>
                      </a:lnTo>
                      <a:lnTo>
                        <a:pt x="809426" y="719556"/>
                      </a:lnTo>
                      <a:lnTo>
                        <a:pt x="814303" y="722116"/>
                      </a:lnTo>
                      <a:lnTo>
                        <a:pt x="819058" y="724540"/>
                      </a:lnTo>
                      <a:lnTo>
                        <a:pt x="824057" y="726826"/>
                      </a:lnTo>
                      <a:lnTo>
                        <a:pt x="828934" y="728853"/>
                      </a:lnTo>
                      <a:lnTo>
                        <a:pt x="833932" y="730879"/>
                      </a:lnTo>
                      <a:lnTo>
                        <a:pt x="838687" y="732754"/>
                      </a:lnTo>
                      <a:lnTo>
                        <a:pt x="843808" y="734369"/>
                      </a:lnTo>
                      <a:lnTo>
                        <a:pt x="848807" y="735863"/>
                      </a:lnTo>
                      <a:lnTo>
                        <a:pt x="853927" y="737204"/>
                      </a:lnTo>
                      <a:lnTo>
                        <a:pt x="859170" y="738682"/>
                      </a:lnTo>
                      <a:lnTo>
                        <a:pt x="864168" y="739627"/>
                      </a:lnTo>
                      <a:lnTo>
                        <a:pt x="869411" y="740968"/>
                      </a:lnTo>
                      <a:lnTo>
                        <a:pt x="874410" y="741776"/>
                      </a:lnTo>
                      <a:lnTo>
                        <a:pt x="879774" y="742584"/>
                      </a:lnTo>
                      <a:lnTo>
                        <a:pt x="884895" y="743270"/>
                      </a:lnTo>
                      <a:lnTo>
                        <a:pt x="890259" y="743666"/>
                      </a:lnTo>
                      <a:lnTo>
                        <a:pt x="895258" y="744077"/>
                      </a:lnTo>
                      <a:lnTo>
                        <a:pt x="900501" y="744199"/>
                      </a:lnTo>
                      <a:lnTo>
                        <a:pt x="905621" y="744336"/>
                      </a:lnTo>
                      <a:lnTo>
                        <a:pt x="910986" y="744199"/>
                      </a:lnTo>
                      <a:lnTo>
                        <a:pt x="916106" y="744199"/>
                      </a:lnTo>
                      <a:lnTo>
                        <a:pt x="921227" y="743803"/>
                      </a:lnTo>
                      <a:lnTo>
                        <a:pt x="926592" y="743391"/>
                      </a:lnTo>
                      <a:lnTo>
                        <a:pt x="931712" y="742721"/>
                      </a:lnTo>
                      <a:lnTo>
                        <a:pt x="936955" y="742188"/>
                      </a:lnTo>
                      <a:lnTo>
                        <a:pt x="942075" y="741243"/>
                      </a:lnTo>
                      <a:lnTo>
                        <a:pt x="947318" y="740435"/>
                      </a:lnTo>
                      <a:lnTo>
                        <a:pt x="952317" y="739216"/>
                      </a:lnTo>
                      <a:lnTo>
                        <a:pt x="957681" y="738012"/>
                      </a:lnTo>
                      <a:lnTo>
                        <a:pt x="962680" y="736671"/>
                      </a:lnTo>
                      <a:lnTo>
                        <a:pt x="967679" y="735314"/>
                      </a:lnTo>
                      <a:lnTo>
                        <a:pt x="972799" y="733562"/>
                      </a:lnTo>
                      <a:lnTo>
                        <a:pt x="977798" y="731809"/>
                      </a:lnTo>
                      <a:lnTo>
                        <a:pt x="982553" y="729797"/>
                      </a:lnTo>
                      <a:lnTo>
                        <a:pt x="987795" y="727771"/>
                      </a:lnTo>
                      <a:lnTo>
                        <a:pt x="992550" y="725622"/>
                      </a:lnTo>
                      <a:lnTo>
                        <a:pt x="997427" y="723198"/>
                      </a:lnTo>
                      <a:lnTo>
                        <a:pt x="1002182" y="720913"/>
                      </a:lnTo>
                      <a:lnTo>
                        <a:pt x="1007059" y="718352"/>
                      </a:lnTo>
                      <a:lnTo>
                        <a:pt x="1011814" y="715518"/>
                      </a:lnTo>
                      <a:lnTo>
                        <a:pt x="1016447" y="712698"/>
                      </a:lnTo>
                      <a:lnTo>
                        <a:pt x="1020958" y="709726"/>
                      </a:lnTo>
                      <a:lnTo>
                        <a:pt x="1025591" y="706633"/>
                      </a:lnTo>
                      <a:lnTo>
                        <a:pt x="1030102" y="703402"/>
                      </a:lnTo>
                      <a:lnTo>
                        <a:pt x="1034613" y="700034"/>
                      </a:lnTo>
                      <a:lnTo>
                        <a:pt x="1038880" y="696391"/>
                      </a:lnTo>
                      <a:lnTo>
                        <a:pt x="1043269" y="692901"/>
                      </a:lnTo>
                      <a:lnTo>
                        <a:pt x="1047536" y="689122"/>
                      </a:lnTo>
                      <a:lnTo>
                        <a:pt x="1051682" y="685083"/>
                      </a:lnTo>
                      <a:lnTo>
                        <a:pt x="1055827" y="681045"/>
                      </a:lnTo>
                      <a:lnTo>
                        <a:pt x="1059850" y="676869"/>
                      </a:lnTo>
                      <a:lnTo>
                        <a:pt x="1063630" y="672693"/>
                      </a:lnTo>
                      <a:lnTo>
                        <a:pt x="1067653" y="668380"/>
                      </a:lnTo>
                      <a:lnTo>
                        <a:pt x="1071433" y="663808"/>
                      </a:lnTo>
                      <a:lnTo>
                        <a:pt x="1074968" y="659358"/>
                      </a:lnTo>
                      <a:lnTo>
                        <a:pt x="1078260" y="654786"/>
                      </a:lnTo>
                      <a:lnTo>
                        <a:pt x="1081674" y="650062"/>
                      </a:lnTo>
                      <a:lnTo>
                        <a:pt x="1084844" y="645353"/>
                      </a:lnTo>
                      <a:lnTo>
                        <a:pt x="1088136" y="640643"/>
                      </a:lnTo>
                      <a:lnTo>
                        <a:pt x="1090818" y="635660"/>
                      </a:lnTo>
                      <a:lnTo>
                        <a:pt x="1093622" y="630676"/>
                      </a:lnTo>
                      <a:lnTo>
                        <a:pt x="1096426" y="625830"/>
                      </a:lnTo>
                      <a:lnTo>
                        <a:pt x="1099108" y="620709"/>
                      </a:lnTo>
                      <a:lnTo>
                        <a:pt x="1101547" y="615589"/>
                      </a:lnTo>
                      <a:lnTo>
                        <a:pt x="1103741" y="610468"/>
                      </a:lnTo>
                      <a:lnTo>
                        <a:pt x="1106058" y="605363"/>
                      </a:lnTo>
                      <a:lnTo>
                        <a:pt x="1108009" y="600105"/>
                      </a:lnTo>
                      <a:lnTo>
                        <a:pt x="1110081" y="594984"/>
                      </a:lnTo>
                      <a:lnTo>
                        <a:pt x="1112032" y="589468"/>
                      </a:lnTo>
                      <a:lnTo>
                        <a:pt x="1113739" y="584210"/>
                      </a:lnTo>
                      <a:lnTo>
                        <a:pt x="1115202" y="578693"/>
                      </a:lnTo>
                      <a:lnTo>
                        <a:pt x="1116665" y="573435"/>
                      </a:lnTo>
                      <a:lnTo>
                        <a:pt x="1118006" y="567781"/>
                      </a:lnTo>
                      <a:lnTo>
                        <a:pt x="1119225" y="562538"/>
                      </a:lnTo>
                      <a:lnTo>
                        <a:pt x="1120322" y="557006"/>
                      </a:lnTo>
                      <a:lnTo>
                        <a:pt x="1121298" y="551352"/>
                      </a:lnTo>
                      <a:lnTo>
                        <a:pt x="1122029" y="545973"/>
                      </a:lnTo>
                      <a:lnTo>
                        <a:pt x="1122883" y="540440"/>
                      </a:lnTo>
                      <a:lnTo>
                        <a:pt x="1123370" y="534786"/>
                      </a:lnTo>
                      <a:lnTo>
                        <a:pt x="1123980" y="529269"/>
                      </a:lnTo>
                      <a:lnTo>
                        <a:pt x="1124102" y="523478"/>
                      </a:lnTo>
                      <a:lnTo>
                        <a:pt x="1124468" y="517961"/>
                      </a:lnTo>
                      <a:lnTo>
                        <a:pt x="1124468" y="512566"/>
                      </a:lnTo>
                      <a:lnTo>
                        <a:pt x="1124468" y="506912"/>
                      </a:lnTo>
                      <a:lnTo>
                        <a:pt x="1124346" y="501258"/>
                      </a:lnTo>
                      <a:lnTo>
                        <a:pt x="1124102" y="495604"/>
                      </a:lnTo>
                      <a:lnTo>
                        <a:pt x="1123492" y="490072"/>
                      </a:lnTo>
                      <a:lnTo>
                        <a:pt x="1123127" y="484692"/>
                      </a:lnTo>
                      <a:lnTo>
                        <a:pt x="1122517" y="479038"/>
                      </a:lnTo>
                      <a:lnTo>
                        <a:pt x="1121664" y="473384"/>
                      </a:lnTo>
                      <a:lnTo>
                        <a:pt x="1120688" y="467715"/>
                      </a:lnTo>
                      <a:lnTo>
                        <a:pt x="1119835" y="462335"/>
                      </a:lnTo>
                      <a:lnTo>
                        <a:pt x="1118494" y="456940"/>
                      </a:lnTo>
                      <a:lnTo>
                        <a:pt x="1117396" y="451424"/>
                      </a:lnTo>
                      <a:lnTo>
                        <a:pt x="1115811" y="445907"/>
                      </a:lnTo>
                      <a:lnTo>
                        <a:pt x="1114348" y="440512"/>
                      </a:lnTo>
                      <a:lnTo>
                        <a:pt x="1112642" y="435269"/>
                      </a:lnTo>
                      <a:lnTo>
                        <a:pt x="1110813" y="429737"/>
                      </a:lnTo>
                      <a:lnTo>
                        <a:pt x="1108984" y="424494"/>
                      </a:lnTo>
                      <a:lnTo>
                        <a:pt x="1106911" y="419374"/>
                      </a:lnTo>
                      <a:lnTo>
                        <a:pt x="1104839" y="413979"/>
                      </a:lnTo>
                      <a:lnTo>
                        <a:pt x="1102522" y="409011"/>
                      </a:lnTo>
                      <a:lnTo>
                        <a:pt x="1100206" y="403890"/>
                      </a:lnTo>
                      <a:lnTo>
                        <a:pt x="1097523" y="398769"/>
                      </a:lnTo>
                      <a:lnTo>
                        <a:pt x="1094963" y="393786"/>
                      </a:lnTo>
                      <a:lnTo>
                        <a:pt x="1092037" y="388940"/>
                      </a:lnTo>
                      <a:lnTo>
                        <a:pt x="1089233" y="383956"/>
                      </a:lnTo>
                      <a:lnTo>
                        <a:pt x="1086307" y="378973"/>
                      </a:lnTo>
                      <a:lnTo>
                        <a:pt x="1083137" y="374263"/>
                      </a:lnTo>
                      <a:lnTo>
                        <a:pt x="1079845" y="369539"/>
                      </a:lnTo>
                      <a:lnTo>
                        <a:pt x="1076431" y="364830"/>
                      </a:lnTo>
                      <a:lnTo>
                        <a:pt x="1073017" y="360258"/>
                      </a:lnTo>
                      <a:lnTo>
                        <a:pt x="1069360" y="355808"/>
                      </a:lnTo>
                      <a:lnTo>
                        <a:pt x="1065458" y="351495"/>
                      </a:lnTo>
                      <a:lnTo>
                        <a:pt x="1061679" y="346923"/>
                      </a:lnTo>
                      <a:lnTo>
                        <a:pt x="1057534" y="342884"/>
                      </a:lnTo>
                      <a:lnTo>
                        <a:pt x="1053510" y="338709"/>
                      </a:lnTo>
                      <a:lnTo>
                        <a:pt x="1049365" y="334929"/>
                      </a:lnTo>
                      <a:lnTo>
                        <a:pt x="1045220" y="330890"/>
                      </a:lnTo>
                      <a:lnTo>
                        <a:pt x="1040953" y="327263"/>
                      </a:lnTo>
                      <a:lnTo>
                        <a:pt x="1036442" y="323621"/>
                      </a:lnTo>
                      <a:lnTo>
                        <a:pt x="1032174" y="320253"/>
                      </a:lnTo>
                      <a:lnTo>
                        <a:pt x="1027663" y="317022"/>
                      </a:lnTo>
                      <a:lnTo>
                        <a:pt x="1023152" y="313791"/>
                      </a:lnTo>
                      <a:lnTo>
                        <a:pt x="1018519" y="310697"/>
                      </a:lnTo>
                      <a:lnTo>
                        <a:pt x="1013886" y="307726"/>
                      </a:lnTo>
                      <a:lnTo>
                        <a:pt x="1009131" y="305165"/>
                      </a:lnTo>
                      <a:lnTo>
                        <a:pt x="1004498" y="302483"/>
                      </a:lnTo>
                      <a:lnTo>
                        <a:pt x="999744" y="300060"/>
                      </a:lnTo>
                      <a:lnTo>
                        <a:pt x="994745" y="297500"/>
                      </a:lnTo>
                      <a:lnTo>
                        <a:pt x="989868" y="295335"/>
                      </a:lnTo>
                      <a:lnTo>
                        <a:pt x="985113" y="293324"/>
                      </a:lnTo>
                      <a:lnTo>
                        <a:pt x="980114" y="291297"/>
                      </a:lnTo>
                      <a:lnTo>
                        <a:pt x="974994" y="289407"/>
                      </a:lnTo>
                      <a:lnTo>
                        <a:pt x="970117" y="287670"/>
                      </a:lnTo>
                      <a:lnTo>
                        <a:pt x="964996" y="286176"/>
                      </a:lnTo>
                      <a:lnTo>
                        <a:pt x="959876" y="284698"/>
                      </a:lnTo>
                      <a:lnTo>
                        <a:pt x="954877" y="283494"/>
                      </a:lnTo>
                      <a:lnTo>
                        <a:pt x="949634" y="282412"/>
                      </a:lnTo>
                      <a:lnTo>
                        <a:pt x="944514" y="281193"/>
                      </a:lnTo>
                      <a:lnTo>
                        <a:pt x="939271" y="280385"/>
                      </a:lnTo>
                      <a:lnTo>
                        <a:pt x="934273" y="279440"/>
                      </a:lnTo>
                      <a:lnTo>
                        <a:pt x="929152" y="278907"/>
                      </a:lnTo>
                      <a:lnTo>
                        <a:pt x="923787" y="278511"/>
                      </a:lnTo>
                      <a:lnTo>
                        <a:pt x="918667" y="277962"/>
                      </a:lnTo>
                      <a:lnTo>
                        <a:pt x="913302" y="277825"/>
                      </a:lnTo>
                      <a:lnTo>
                        <a:pt x="908182" y="277825"/>
                      </a:lnTo>
                      <a:lnTo>
                        <a:pt x="902817" y="277825"/>
                      </a:lnTo>
                      <a:lnTo>
                        <a:pt x="897818" y="277825"/>
                      </a:lnTo>
                      <a:lnTo>
                        <a:pt x="897818" y="277825"/>
                      </a:lnTo>
                      <a:close/>
                      <a:moveTo>
                        <a:pt x="599236" y="763874"/>
                      </a:moveTo>
                      <a:lnTo>
                        <a:pt x="602162" y="764133"/>
                      </a:lnTo>
                      <a:lnTo>
                        <a:pt x="605332" y="764270"/>
                      </a:lnTo>
                      <a:lnTo>
                        <a:pt x="608380" y="764682"/>
                      </a:lnTo>
                      <a:lnTo>
                        <a:pt x="611306" y="765215"/>
                      </a:lnTo>
                      <a:lnTo>
                        <a:pt x="614354" y="765886"/>
                      </a:lnTo>
                      <a:lnTo>
                        <a:pt x="617402" y="766693"/>
                      </a:lnTo>
                      <a:lnTo>
                        <a:pt x="620207" y="767913"/>
                      </a:lnTo>
                      <a:lnTo>
                        <a:pt x="623133" y="768979"/>
                      </a:lnTo>
                      <a:lnTo>
                        <a:pt x="626059" y="770473"/>
                      </a:lnTo>
                      <a:lnTo>
                        <a:pt x="628619" y="771814"/>
                      </a:lnTo>
                      <a:lnTo>
                        <a:pt x="631301" y="773430"/>
                      </a:lnTo>
                      <a:lnTo>
                        <a:pt x="634227" y="775456"/>
                      </a:lnTo>
                      <a:lnTo>
                        <a:pt x="636788" y="777468"/>
                      </a:lnTo>
                      <a:lnTo>
                        <a:pt x="639104" y="779495"/>
                      </a:lnTo>
                      <a:lnTo>
                        <a:pt x="641664" y="781644"/>
                      </a:lnTo>
                      <a:lnTo>
                        <a:pt x="644103" y="784204"/>
                      </a:lnTo>
                      <a:lnTo>
                        <a:pt x="646297" y="786627"/>
                      </a:lnTo>
                      <a:lnTo>
                        <a:pt x="648370" y="789325"/>
                      </a:lnTo>
                      <a:lnTo>
                        <a:pt x="650321" y="792281"/>
                      </a:lnTo>
                      <a:lnTo>
                        <a:pt x="652150" y="794842"/>
                      </a:lnTo>
                      <a:lnTo>
                        <a:pt x="653856" y="797676"/>
                      </a:lnTo>
                      <a:lnTo>
                        <a:pt x="655320" y="800770"/>
                      </a:lnTo>
                      <a:lnTo>
                        <a:pt x="656661" y="803727"/>
                      </a:lnTo>
                      <a:lnTo>
                        <a:pt x="658002" y="806836"/>
                      </a:lnTo>
                      <a:lnTo>
                        <a:pt x="659099" y="809792"/>
                      </a:lnTo>
                      <a:lnTo>
                        <a:pt x="659831" y="813023"/>
                      </a:lnTo>
                      <a:lnTo>
                        <a:pt x="660806" y="816254"/>
                      </a:lnTo>
                      <a:lnTo>
                        <a:pt x="661294" y="819485"/>
                      </a:lnTo>
                      <a:lnTo>
                        <a:pt x="661781" y="822716"/>
                      </a:lnTo>
                      <a:lnTo>
                        <a:pt x="662269" y="825825"/>
                      </a:lnTo>
                      <a:lnTo>
                        <a:pt x="662513" y="829177"/>
                      </a:lnTo>
                      <a:lnTo>
                        <a:pt x="662513" y="832424"/>
                      </a:lnTo>
                      <a:lnTo>
                        <a:pt x="662269" y="835776"/>
                      </a:lnTo>
                      <a:lnTo>
                        <a:pt x="662147" y="839023"/>
                      </a:lnTo>
                      <a:lnTo>
                        <a:pt x="661659" y="842375"/>
                      </a:lnTo>
                      <a:lnTo>
                        <a:pt x="661172" y="845621"/>
                      </a:lnTo>
                      <a:lnTo>
                        <a:pt x="660684" y="848715"/>
                      </a:lnTo>
                      <a:lnTo>
                        <a:pt x="659709" y="852083"/>
                      </a:lnTo>
                      <a:lnTo>
                        <a:pt x="658611" y="855177"/>
                      </a:lnTo>
                      <a:lnTo>
                        <a:pt x="657636" y="858271"/>
                      </a:lnTo>
                      <a:lnTo>
                        <a:pt x="656539" y="861364"/>
                      </a:lnTo>
                      <a:lnTo>
                        <a:pt x="654954" y="864336"/>
                      </a:lnTo>
                      <a:lnTo>
                        <a:pt x="653491" y="867156"/>
                      </a:lnTo>
                      <a:lnTo>
                        <a:pt x="651784" y="870127"/>
                      </a:lnTo>
                      <a:lnTo>
                        <a:pt x="649833" y="872825"/>
                      </a:lnTo>
                      <a:lnTo>
                        <a:pt x="648004" y="875385"/>
                      </a:lnTo>
                      <a:lnTo>
                        <a:pt x="645810" y="878205"/>
                      </a:lnTo>
                      <a:lnTo>
                        <a:pt x="643493" y="880765"/>
                      </a:lnTo>
                      <a:lnTo>
                        <a:pt x="640201" y="884407"/>
                      </a:lnTo>
                      <a:lnTo>
                        <a:pt x="550590" y="787161"/>
                      </a:lnTo>
                      <a:lnTo>
                        <a:pt x="554004" y="783671"/>
                      </a:lnTo>
                      <a:lnTo>
                        <a:pt x="556442" y="781111"/>
                      </a:lnTo>
                      <a:lnTo>
                        <a:pt x="558881" y="778946"/>
                      </a:lnTo>
                      <a:lnTo>
                        <a:pt x="561563" y="776660"/>
                      </a:lnTo>
                      <a:lnTo>
                        <a:pt x="564001" y="774908"/>
                      </a:lnTo>
                      <a:lnTo>
                        <a:pt x="566684" y="773033"/>
                      </a:lnTo>
                      <a:lnTo>
                        <a:pt x="569488" y="771403"/>
                      </a:lnTo>
                      <a:lnTo>
                        <a:pt x="572414" y="769924"/>
                      </a:lnTo>
                      <a:lnTo>
                        <a:pt x="575218" y="768858"/>
                      </a:lnTo>
                      <a:lnTo>
                        <a:pt x="578022" y="767501"/>
                      </a:lnTo>
                      <a:lnTo>
                        <a:pt x="581070" y="766434"/>
                      </a:lnTo>
                      <a:lnTo>
                        <a:pt x="583996" y="765749"/>
                      </a:lnTo>
                      <a:lnTo>
                        <a:pt x="587044" y="764941"/>
                      </a:lnTo>
                      <a:lnTo>
                        <a:pt x="590092" y="764407"/>
                      </a:lnTo>
                      <a:lnTo>
                        <a:pt x="593018" y="764270"/>
                      </a:lnTo>
                      <a:lnTo>
                        <a:pt x="596188" y="764133"/>
                      </a:lnTo>
                      <a:lnTo>
                        <a:pt x="599236" y="763874"/>
                      </a:lnTo>
                      <a:lnTo>
                        <a:pt x="599236" y="763874"/>
                      </a:lnTo>
                      <a:close/>
                      <a:moveTo>
                        <a:pt x="521451" y="818007"/>
                      </a:moveTo>
                      <a:lnTo>
                        <a:pt x="611063" y="915238"/>
                      </a:lnTo>
                      <a:lnTo>
                        <a:pt x="342839" y="1199403"/>
                      </a:lnTo>
                      <a:lnTo>
                        <a:pt x="340522" y="1201963"/>
                      </a:lnTo>
                      <a:lnTo>
                        <a:pt x="338084" y="1204112"/>
                      </a:lnTo>
                      <a:lnTo>
                        <a:pt x="335401" y="1206139"/>
                      </a:lnTo>
                      <a:lnTo>
                        <a:pt x="332841" y="1208029"/>
                      </a:lnTo>
                      <a:lnTo>
                        <a:pt x="330281" y="1210040"/>
                      </a:lnTo>
                      <a:lnTo>
                        <a:pt x="327355" y="1211656"/>
                      </a:lnTo>
                      <a:lnTo>
                        <a:pt x="324551" y="1213012"/>
                      </a:lnTo>
                      <a:lnTo>
                        <a:pt x="321746" y="1214216"/>
                      </a:lnTo>
                      <a:lnTo>
                        <a:pt x="318942" y="1215557"/>
                      </a:lnTo>
                      <a:lnTo>
                        <a:pt x="315894" y="1216639"/>
                      </a:lnTo>
                      <a:lnTo>
                        <a:pt x="312846" y="1217310"/>
                      </a:lnTo>
                      <a:lnTo>
                        <a:pt x="309920" y="1217858"/>
                      </a:lnTo>
                      <a:lnTo>
                        <a:pt x="306872" y="1218666"/>
                      </a:lnTo>
                      <a:lnTo>
                        <a:pt x="303946" y="1218925"/>
                      </a:lnTo>
                      <a:lnTo>
                        <a:pt x="300776" y="1219200"/>
                      </a:lnTo>
                      <a:lnTo>
                        <a:pt x="297728" y="1219200"/>
                      </a:lnTo>
                      <a:lnTo>
                        <a:pt x="294802" y="1219200"/>
                      </a:lnTo>
                      <a:lnTo>
                        <a:pt x="291632" y="1218788"/>
                      </a:lnTo>
                      <a:lnTo>
                        <a:pt x="288584" y="1218392"/>
                      </a:lnTo>
                      <a:lnTo>
                        <a:pt x="285536" y="1217858"/>
                      </a:lnTo>
                      <a:lnTo>
                        <a:pt x="282610" y="1217173"/>
                      </a:lnTo>
                      <a:lnTo>
                        <a:pt x="279562" y="1216243"/>
                      </a:lnTo>
                      <a:lnTo>
                        <a:pt x="276758" y="1215298"/>
                      </a:lnTo>
                      <a:lnTo>
                        <a:pt x="273710" y="1214079"/>
                      </a:lnTo>
                      <a:lnTo>
                        <a:pt x="270906" y="1212601"/>
                      </a:lnTo>
                      <a:lnTo>
                        <a:pt x="268224" y="1211122"/>
                      </a:lnTo>
                      <a:lnTo>
                        <a:pt x="265419" y="1209507"/>
                      </a:lnTo>
                      <a:lnTo>
                        <a:pt x="262737" y="1207617"/>
                      </a:lnTo>
                      <a:lnTo>
                        <a:pt x="260177" y="1205865"/>
                      </a:lnTo>
                      <a:lnTo>
                        <a:pt x="257738" y="1203579"/>
                      </a:lnTo>
                      <a:lnTo>
                        <a:pt x="255300" y="1201293"/>
                      </a:lnTo>
                      <a:lnTo>
                        <a:pt x="252740" y="1198869"/>
                      </a:lnTo>
                      <a:lnTo>
                        <a:pt x="250667" y="1196309"/>
                      </a:lnTo>
                      <a:lnTo>
                        <a:pt x="248472" y="1193749"/>
                      </a:lnTo>
                      <a:lnTo>
                        <a:pt x="246400" y="1190777"/>
                      </a:lnTo>
                      <a:lnTo>
                        <a:pt x="244815" y="1188095"/>
                      </a:lnTo>
                      <a:lnTo>
                        <a:pt x="243108" y="1185397"/>
                      </a:lnTo>
                      <a:lnTo>
                        <a:pt x="241645" y="1182304"/>
                      </a:lnTo>
                      <a:lnTo>
                        <a:pt x="240304" y="1179332"/>
                      </a:lnTo>
                      <a:lnTo>
                        <a:pt x="238963" y="1176238"/>
                      </a:lnTo>
                      <a:lnTo>
                        <a:pt x="237744" y="1173144"/>
                      </a:lnTo>
                      <a:lnTo>
                        <a:pt x="237012" y="1169776"/>
                      </a:lnTo>
                      <a:lnTo>
                        <a:pt x="236159" y="1166683"/>
                      </a:lnTo>
                      <a:lnTo>
                        <a:pt x="235671" y="1163452"/>
                      </a:lnTo>
                      <a:lnTo>
                        <a:pt x="234939" y="1160084"/>
                      </a:lnTo>
                      <a:lnTo>
                        <a:pt x="234574" y="1157249"/>
                      </a:lnTo>
                      <a:lnTo>
                        <a:pt x="234452" y="1153881"/>
                      </a:lnTo>
                      <a:lnTo>
                        <a:pt x="234452" y="1150650"/>
                      </a:lnTo>
                      <a:lnTo>
                        <a:pt x="234452" y="1147282"/>
                      </a:lnTo>
                      <a:lnTo>
                        <a:pt x="234817" y="1144051"/>
                      </a:lnTo>
                      <a:lnTo>
                        <a:pt x="235305" y="1140683"/>
                      </a:lnTo>
                      <a:lnTo>
                        <a:pt x="235671" y="1137452"/>
                      </a:lnTo>
                      <a:lnTo>
                        <a:pt x="236280" y="1134358"/>
                      </a:lnTo>
                      <a:lnTo>
                        <a:pt x="237134" y="1130990"/>
                      </a:lnTo>
                      <a:lnTo>
                        <a:pt x="238231" y="1127897"/>
                      </a:lnTo>
                      <a:lnTo>
                        <a:pt x="239085" y="1124788"/>
                      </a:lnTo>
                      <a:lnTo>
                        <a:pt x="240426" y="1121694"/>
                      </a:lnTo>
                      <a:lnTo>
                        <a:pt x="242011" y="1118737"/>
                      </a:lnTo>
                      <a:lnTo>
                        <a:pt x="243474" y="1115903"/>
                      </a:lnTo>
                      <a:lnTo>
                        <a:pt x="245059" y="1112946"/>
                      </a:lnTo>
                      <a:lnTo>
                        <a:pt x="247009" y="1110249"/>
                      </a:lnTo>
                      <a:lnTo>
                        <a:pt x="248960" y="1107688"/>
                      </a:lnTo>
                      <a:lnTo>
                        <a:pt x="251155" y="1104869"/>
                      </a:lnTo>
                      <a:lnTo>
                        <a:pt x="253471" y="1102568"/>
                      </a:lnTo>
                      <a:lnTo>
                        <a:pt x="521451" y="818007"/>
                      </a:lnTo>
                      <a:lnTo>
                        <a:pt x="521451" y="818007"/>
                      </a:lnTo>
                      <a:close/>
                    </a:path>
                  </a:pathLst>
                </a:custGeom>
                <a:solidFill>
                  <a:srgbClr val="3B424B">
                    <a:alpha val="100000"/>
                  </a:srgbClr>
                </a:solidFill>
              </p:spPr>
              <p:txBody>
                <a:bodyPr lIns="0" tIns="0" rIns="0" bIns="0" anchor="ctr"/>
                <a:lstStyle/>
                <a:p>
                  <a:pPr lvl="0">
                    <a:defRPr sz="2400"/>
                  </a:pPr>
                  <a:endParaRPr/>
                </a:p>
              </p:txBody>
            </p:sp>
          </p:grpSp>
        </p:grpSp>
      </p:grpSp>
      <p:pic>
        <p:nvPicPr>
          <p:cNvPr id="42" name="图片 4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427"/>
        <p:cNvGrpSpPr/>
        <p:nvPr/>
      </p:nvGrpSpPr>
      <p:grpSpPr>
        <a:xfrm>
          <a:off x="0" y="0"/>
          <a:ext cx="0" cy="0"/>
          <a:chOff x="0" y="0"/>
          <a:chExt cx="0" cy="0"/>
        </a:xfrm>
      </p:grpSpPr>
      <p:grpSp>
        <p:nvGrpSpPr>
          <p:cNvPr id="463" name="Group 463"/>
          <p:cNvGrpSpPr/>
          <p:nvPr/>
        </p:nvGrpSpPr>
        <p:grpSpPr>
          <a:xfrm>
            <a:off x="0" y="0"/>
            <a:ext cx="24384000" cy="13716000"/>
            <a:chOff x="0" y="0"/>
            <a:chExt cx="24384000" cy="13716000"/>
          </a:xfrm>
        </p:grpSpPr>
      </p:grpSp>
      <p:grpSp>
        <p:nvGrpSpPr>
          <p:cNvPr id="428" name="Group 428"/>
          <p:cNvGrpSpPr/>
          <p:nvPr/>
        </p:nvGrpSpPr>
        <p:grpSpPr>
          <a:xfrm>
            <a:off x="2048225" y="772210"/>
            <a:ext cx="20269200" cy="1203960"/>
            <a:chOff x="0" y="0"/>
            <a:chExt cx="20269200" cy="1203960"/>
          </a:xfrm>
        </p:grpSpPr>
        <p:sp>
          <p:nvSpPr>
            <p:cNvPr id="2" name="text 428"/>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430" name="Group 430"/>
          <p:cNvGrpSpPr/>
          <p:nvPr/>
        </p:nvGrpSpPr>
        <p:grpSpPr>
          <a:xfrm>
            <a:off x="22463" y="2613766"/>
            <a:ext cx="24394302" cy="7936184"/>
            <a:chOff x="0" y="0"/>
            <a:chExt cx="24394302" cy="7936184"/>
          </a:xfrm>
        </p:grpSpPr>
        <p:grpSp>
          <p:nvGrpSpPr>
            <p:cNvPr id="431" name="Group 431"/>
            <p:cNvGrpSpPr/>
            <p:nvPr/>
          </p:nvGrpSpPr>
          <p:grpSpPr>
            <a:xfrm>
              <a:off x="0" y="0"/>
              <a:ext cx="6098575" cy="7936184"/>
              <a:chOff x="0" y="0"/>
              <a:chExt cx="6098575" cy="7936184"/>
            </a:xfrm>
          </p:grpSpPr>
          <p:sp>
            <p:nvSpPr>
              <p:cNvPr id="458" name="image 458"/>
              <p:cNvSpPr/>
              <p:nvPr/>
            </p:nvSpPr>
            <p:spPr>
              <a:xfrm>
                <a:off x="-17632" y="336362"/>
                <a:ext cx="6080760" cy="7162800"/>
              </a:xfrm>
              <a:custGeom>
                <a:avLst/>
                <a:gdLst/>
                <a:ahLst/>
                <a:cxnLst>
                  <a:cxn ang="0">
                    <a:pos x="wd2" y="hd2"/>
                  </a:cxn>
                  <a:cxn ang="5400000">
                    <a:pos x="wd2" y="hd2"/>
                  </a:cxn>
                  <a:cxn ang="10800000">
                    <a:pos x="wd2" y="hd2"/>
                  </a:cxn>
                  <a:cxn ang="16200000">
                    <a:pos x="wd2" y="hd2"/>
                  </a:cxn>
                </a:cxnLst>
                <a:rect l="0" t="0" r="r" b="b"/>
                <a:pathLst>
                  <a:path w="6080757" h="7162808" extrusionOk="0">
                    <a:moveTo>
                      <a:pt x="0" y="0"/>
                    </a:moveTo>
                    <a:lnTo>
                      <a:pt x="6080760" y="0"/>
                    </a:lnTo>
                    <a:lnTo>
                      <a:pt x="6080760" y="7162800"/>
                    </a:lnTo>
                    <a:lnTo>
                      <a:pt x="0" y="7162800"/>
                    </a:lnTo>
                    <a:close/>
                  </a:path>
                </a:pathLst>
              </a:custGeom>
              <a:blipFill>
                <a:blip r:embed="rId3"/>
                <a:srcRect/>
                <a:stretch>
                  <a:fillRect/>
                </a:stretch>
              </a:blipFill>
            </p:spPr>
            <p:txBody>
              <a:bodyPr lIns="0" tIns="0" rIns="0" bIns="0" anchor="ctr"/>
              <a:lstStyle/>
              <a:p>
                <a:pPr lvl="0">
                  <a:defRPr sz="2400"/>
                </a:pPr>
                <a:endParaRPr/>
              </a:p>
            </p:txBody>
          </p:sp>
          <p:grpSp>
            <p:nvGrpSpPr>
              <p:cNvPr id="432" name="Group 432"/>
              <p:cNvGrpSpPr/>
              <p:nvPr/>
            </p:nvGrpSpPr>
            <p:grpSpPr>
              <a:xfrm>
                <a:off x="881740" y="3869862"/>
                <a:ext cx="4237756" cy="2560320"/>
                <a:chOff x="0" y="0"/>
                <a:chExt cx="4237756" cy="2560320"/>
              </a:xfrm>
            </p:grpSpPr>
            <p:sp>
              <p:nvSpPr>
                <p:cNvPr id="3" name="text 432"/>
                <p:cNvSpPr/>
                <p:nvPr/>
              </p:nvSpPr>
              <p:spPr>
                <a:xfrm>
                  <a:off x="0" y="0"/>
                  <a:ext cx="4237756" cy="2560320"/>
                </a:xfrm>
                <a:prstGeom prst="rect">
                  <a:avLst/>
                </a:prstGeom>
                <a:ln w="25400">
                  <a:miter lim="400000"/>
                </a:ln>
              </p:spPr>
              <p:txBody>
                <a:bodyPr wrap="square" lIns="0" tIns="0" rIns="0" bIns="0" numCol="1" anchor="t">
                  <a:spAutoFit/>
                </a:bodyPr>
                <a:lstStyle>
                  <a:lvl1pPr algn="ct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输入正文内容输入正文内容输入正文内容</a:t>
                  </a:r>
                </a:p>
              </p:txBody>
            </p:sp>
            <p:sp>
              <p:nvSpPr>
                <p:cNvPr id="453" name="graph 453"/>
                <p:cNvSpPr/>
                <p:nvPr/>
              </p:nvSpPr>
              <p:spPr>
                <a:xfrm>
                  <a:off x="1509278" y="-265176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1133977" y="406770"/>
                      </a:moveTo>
                      <a:cubicBezTo>
                        <a:pt x="1159703" y="406770"/>
                        <a:pt x="1183355" y="419785"/>
                        <a:pt x="1198961" y="442249"/>
                      </a:cubicBezTo>
                      <a:cubicBezTo>
                        <a:pt x="1214079" y="465261"/>
                        <a:pt x="1219200" y="494309"/>
                        <a:pt x="1212250" y="521710"/>
                      </a:cubicBezTo>
                      <a:cubicBezTo>
                        <a:pt x="1212250" y="521710"/>
                        <a:pt x="1212250" y="521710"/>
                        <a:pt x="1058143" y="1118097"/>
                      </a:cubicBezTo>
                      <a:cubicBezTo>
                        <a:pt x="1049975" y="1150696"/>
                        <a:pt x="1026200" y="1173708"/>
                        <a:pt x="997427" y="1180566"/>
                      </a:cubicBezTo>
                      <a:cubicBezTo>
                        <a:pt x="992672" y="1182349"/>
                        <a:pt x="987673" y="1183584"/>
                        <a:pt x="982187" y="1184544"/>
                      </a:cubicBezTo>
                      <a:cubicBezTo>
                        <a:pt x="813694" y="1208379"/>
                        <a:pt x="668975" y="1219200"/>
                        <a:pt x="526572" y="1219200"/>
                      </a:cubicBezTo>
                      <a:cubicBezTo>
                        <a:pt x="384048" y="1219200"/>
                        <a:pt x="239328" y="1208379"/>
                        <a:pt x="70835" y="1184544"/>
                      </a:cubicBezTo>
                      <a:cubicBezTo>
                        <a:pt x="30358" y="1178372"/>
                        <a:pt x="0" y="1140287"/>
                        <a:pt x="0" y="1094658"/>
                      </a:cubicBezTo>
                      <a:cubicBezTo>
                        <a:pt x="0" y="1094658"/>
                        <a:pt x="0" y="1094658"/>
                        <a:pt x="0" y="90281"/>
                      </a:cubicBezTo>
                      <a:cubicBezTo>
                        <a:pt x="0" y="40416"/>
                        <a:pt x="36210" y="0"/>
                        <a:pt x="80954" y="0"/>
                      </a:cubicBezTo>
                      <a:cubicBezTo>
                        <a:pt x="80954" y="0"/>
                        <a:pt x="80954" y="0"/>
                        <a:pt x="324185" y="0"/>
                      </a:cubicBezTo>
                      <a:cubicBezTo>
                        <a:pt x="351007" y="0"/>
                        <a:pt x="376245" y="15209"/>
                        <a:pt x="391485" y="40416"/>
                      </a:cubicBezTo>
                      <a:cubicBezTo>
                        <a:pt x="391485" y="40416"/>
                        <a:pt x="391485" y="40416"/>
                        <a:pt x="448299" y="135361"/>
                      </a:cubicBezTo>
                      <a:cubicBezTo>
                        <a:pt x="448299" y="135361"/>
                        <a:pt x="448299" y="135361"/>
                        <a:pt x="972068" y="135361"/>
                      </a:cubicBezTo>
                      <a:cubicBezTo>
                        <a:pt x="1016812" y="135361"/>
                        <a:pt x="1053023" y="175778"/>
                        <a:pt x="1053023" y="225643"/>
                      </a:cubicBezTo>
                      <a:cubicBezTo>
                        <a:pt x="1053023" y="225643"/>
                        <a:pt x="1053023" y="225643"/>
                        <a:pt x="1053023" y="316473"/>
                      </a:cubicBezTo>
                      <a:cubicBezTo>
                        <a:pt x="1053023" y="316473"/>
                        <a:pt x="1053023" y="316473"/>
                        <a:pt x="397337" y="316473"/>
                      </a:cubicBezTo>
                      <a:cubicBezTo>
                        <a:pt x="307848" y="316473"/>
                        <a:pt x="251764" y="378546"/>
                        <a:pt x="232745" y="462655"/>
                      </a:cubicBezTo>
                      <a:cubicBezTo>
                        <a:pt x="221772" y="509518"/>
                        <a:pt x="118262" y="948751"/>
                        <a:pt x="108630" y="990539"/>
                      </a:cubicBezTo>
                      <a:cubicBezTo>
                        <a:pt x="98511" y="1032601"/>
                        <a:pt x="125333" y="1057808"/>
                        <a:pt x="147523" y="1061648"/>
                      </a:cubicBezTo>
                      <a:cubicBezTo>
                        <a:pt x="175077" y="1066434"/>
                        <a:pt x="205069" y="1048222"/>
                        <a:pt x="215188" y="1013551"/>
                      </a:cubicBezTo>
                      <a:cubicBezTo>
                        <a:pt x="219456" y="998342"/>
                        <a:pt x="328818" y="531708"/>
                        <a:pt x="339303" y="484860"/>
                      </a:cubicBezTo>
                      <a:cubicBezTo>
                        <a:pt x="347106" y="451012"/>
                        <a:pt x="379415" y="406770"/>
                        <a:pt x="425378" y="406770"/>
                      </a:cubicBezTo>
                      <a:cubicBezTo>
                        <a:pt x="425378" y="406770"/>
                        <a:pt x="425378" y="406770"/>
                        <a:pt x="1133977" y="406770"/>
                      </a:cubicBezTo>
                      <a:close/>
                    </a:path>
                  </a:pathLst>
                </a:custGeom>
                <a:solidFill>
                  <a:srgbClr val="FFFFFF">
                    <a:alpha val="100000"/>
                  </a:srgbClr>
                </a:solidFill>
              </p:spPr>
              <p:txBody>
                <a:bodyPr lIns="0" tIns="0" rIns="0" bIns="0" anchor="ctr"/>
                <a:lstStyle/>
                <a:p>
                  <a:pPr lvl="0">
                    <a:defRPr sz="2400"/>
                  </a:pPr>
                  <a:endParaRPr/>
                </a:p>
              </p:txBody>
            </p:sp>
            <p:grpSp>
              <p:nvGrpSpPr>
                <p:cNvPr id="449" name="Group 449"/>
                <p:cNvGrpSpPr/>
                <p:nvPr/>
              </p:nvGrpSpPr>
              <p:grpSpPr>
                <a:xfrm>
                  <a:off x="0" y="-1127760"/>
                  <a:ext cx="4237756" cy="1127760"/>
                  <a:chOff x="0" y="0"/>
                  <a:chExt cx="4237756" cy="1127760"/>
                </a:xfrm>
              </p:grpSpPr>
              <p:sp>
                <p:nvSpPr>
                  <p:cNvPr id="4" name="text 449"/>
                  <p:cNvSpPr/>
                  <p:nvPr/>
                </p:nvSpPr>
                <p:spPr>
                  <a:xfrm>
                    <a:off x="0" y="0"/>
                    <a:ext cx="4237756"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433" name="Group 433"/>
            <p:cNvGrpSpPr/>
            <p:nvPr/>
          </p:nvGrpSpPr>
          <p:grpSpPr>
            <a:xfrm>
              <a:off x="6098575" y="0"/>
              <a:ext cx="6098575" cy="7936184"/>
              <a:chOff x="0" y="0"/>
              <a:chExt cx="6098575" cy="7936184"/>
            </a:xfrm>
          </p:grpSpPr>
          <p:sp>
            <p:nvSpPr>
              <p:cNvPr id="459" name="image 459"/>
              <p:cNvSpPr/>
              <p:nvPr/>
            </p:nvSpPr>
            <p:spPr>
              <a:xfrm>
                <a:off x="-10454" y="348127"/>
                <a:ext cx="6080760" cy="7162800"/>
              </a:xfrm>
              <a:custGeom>
                <a:avLst/>
                <a:gdLst/>
                <a:ahLst/>
                <a:cxnLst>
                  <a:cxn ang="0">
                    <a:pos x="wd2" y="hd2"/>
                  </a:cxn>
                  <a:cxn ang="5400000">
                    <a:pos x="wd2" y="hd2"/>
                  </a:cxn>
                  <a:cxn ang="10800000">
                    <a:pos x="wd2" y="hd2"/>
                  </a:cxn>
                  <a:cxn ang="16200000">
                    <a:pos x="wd2" y="hd2"/>
                  </a:cxn>
                </a:cxnLst>
                <a:rect l="0" t="0" r="r" b="b"/>
                <a:pathLst>
                  <a:path w="6080757" h="7162808" extrusionOk="0">
                    <a:moveTo>
                      <a:pt x="0" y="0"/>
                    </a:moveTo>
                    <a:lnTo>
                      <a:pt x="6080760" y="0"/>
                    </a:lnTo>
                    <a:lnTo>
                      <a:pt x="6080760" y="7162800"/>
                    </a:lnTo>
                    <a:lnTo>
                      <a:pt x="0" y="7162800"/>
                    </a:lnTo>
                    <a:close/>
                  </a:path>
                </a:pathLst>
              </a:custGeom>
              <a:blipFill>
                <a:blip r:embed="rId4"/>
                <a:srcRect/>
                <a:stretch>
                  <a:fillRect/>
                </a:stretch>
              </a:blipFill>
            </p:spPr>
            <p:txBody>
              <a:bodyPr lIns="0" tIns="0" rIns="0" bIns="0" anchor="ctr"/>
              <a:lstStyle/>
              <a:p>
                <a:pPr lvl="0">
                  <a:defRPr sz="2400"/>
                </a:pPr>
                <a:endParaRPr/>
              </a:p>
            </p:txBody>
          </p:sp>
          <p:grpSp>
            <p:nvGrpSpPr>
              <p:cNvPr id="434" name="Group 434"/>
              <p:cNvGrpSpPr/>
              <p:nvPr/>
            </p:nvGrpSpPr>
            <p:grpSpPr>
              <a:xfrm>
                <a:off x="898078" y="3869862"/>
                <a:ext cx="4236720" cy="2560320"/>
                <a:chOff x="0" y="0"/>
                <a:chExt cx="4236720" cy="2560320"/>
              </a:xfrm>
            </p:grpSpPr>
            <p:sp>
              <p:nvSpPr>
                <p:cNvPr id="5" name="text 434"/>
                <p:cNvSpPr/>
                <p:nvPr/>
              </p:nvSpPr>
              <p:spPr>
                <a:xfrm>
                  <a:off x="0" y="0"/>
                  <a:ext cx="4236720" cy="2560320"/>
                </a:xfrm>
                <a:prstGeom prst="rect">
                  <a:avLst/>
                </a:prstGeom>
                <a:ln w="25400">
                  <a:miter lim="400000"/>
                </a:ln>
              </p:spPr>
              <p:txBody>
                <a:bodyPr wrap="square" lIns="0" tIns="0" rIns="0" bIns="0" numCol="1" anchor="t">
                  <a:spAutoFit/>
                </a:bodyPr>
                <a:lstStyle>
                  <a:lvl1pPr algn="ct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输入正文内容输入正文内容输入正文内容</a:t>
                  </a:r>
                </a:p>
              </p:txBody>
            </p:sp>
            <p:sp>
              <p:nvSpPr>
                <p:cNvPr id="454" name="graph 454"/>
                <p:cNvSpPr/>
                <p:nvPr/>
              </p:nvSpPr>
              <p:spPr>
                <a:xfrm>
                  <a:off x="1508760" y="-265176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910132" y="78897"/>
                      </a:moveTo>
                      <a:cubicBezTo>
                        <a:pt x="1008887" y="78897"/>
                        <a:pt x="1008887" y="78897"/>
                        <a:pt x="1008887" y="78897"/>
                      </a:cubicBezTo>
                      <a:cubicBezTo>
                        <a:pt x="1045707" y="78897"/>
                        <a:pt x="1078382" y="128351"/>
                        <a:pt x="1101791" y="155310"/>
                      </a:cubicBezTo>
                      <a:cubicBezTo>
                        <a:pt x="930249" y="155310"/>
                        <a:pt x="930249" y="155310"/>
                        <a:pt x="930249" y="155310"/>
                      </a:cubicBezTo>
                      <a:lnTo>
                        <a:pt x="910132" y="78897"/>
                      </a:lnTo>
                      <a:lnTo>
                        <a:pt x="910132" y="78897"/>
                      </a:lnTo>
                      <a:close/>
                      <a:moveTo>
                        <a:pt x="336133" y="232242"/>
                      </a:moveTo>
                      <a:cubicBezTo>
                        <a:pt x="830275" y="0"/>
                        <a:pt x="830275" y="0"/>
                        <a:pt x="830275" y="0"/>
                      </a:cubicBezTo>
                      <a:cubicBezTo>
                        <a:pt x="925007" y="232242"/>
                        <a:pt x="925007" y="232242"/>
                        <a:pt x="925007" y="232242"/>
                      </a:cubicBezTo>
                      <a:lnTo>
                        <a:pt x="336133" y="232242"/>
                      </a:lnTo>
                      <a:lnTo>
                        <a:pt x="336133" y="232242"/>
                      </a:lnTo>
                      <a:close/>
                      <a:moveTo>
                        <a:pt x="121798" y="987338"/>
                      </a:moveTo>
                      <a:cubicBezTo>
                        <a:pt x="73152" y="987338"/>
                        <a:pt x="73152" y="987338"/>
                        <a:pt x="73152" y="987338"/>
                      </a:cubicBezTo>
                      <a:cubicBezTo>
                        <a:pt x="73152" y="1091625"/>
                        <a:pt x="73152" y="1091625"/>
                        <a:pt x="73152" y="1091625"/>
                      </a:cubicBezTo>
                      <a:cubicBezTo>
                        <a:pt x="121798" y="1091625"/>
                        <a:pt x="121798" y="1091625"/>
                        <a:pt x="121798" y="1091625"/>
                      </a:cubicBezTo>
                      <a:lnTo>
                        <a:pt x="121798" y="987338"/>
                      </a:lnTo>
                      <a:lnTo>
                        <a:pt x="121798" y="987338"/>
                      </a:lnTo>
                      <a:close/>
                      <a:moveTo>
                        <a:pt x="121798" y="779830"/>
                      </a:moveTo>
                      <a:cubicBezTo>
                        <a:pt x="73152" y="779830"/>
                        <a:pt x="73152" y="779830"/>
                        <a:pt x="73152" y="779830"/>
                      </a:cubicBezTo>
                      <a:cubicBezTo>
                        <a:pt x="73152" y="883584"/>
                        <a:pt x="73152" y="883584"/>
                        <a:pt x="73152" y="883584"/>
                      </a:cubicBezTo>
                      <a:cubicBezTo>
                        <a:pt x="121798" y="883584"/>
                        <a:pt x="121798" y="883584"/>
                        <a:pt x="121798" y="883584"/>
                      </a:cubicBezTo>
                      <a:lnTo>
                        <a:pt x="121798" y="779830"/>
                      </a:lnTo>
                      <a:lnTo>
                        <a:pt x="121798" y="779830"/>
                      </a:lnTo>
                      <a:close/>
                      <a:moveTo>
                        <a:pt x="121798" y="571789"/>
                      </a:moveTo>
                      <a:cubicBezTo>
                        <a:pt x="73152" y="571789"/>
                        <a:pt x="73152" y="571789"/>
                        <a:pt x="73152" y="571789"/>
                      </a:cubicBezTo>
                      <a:cubicBezTo>
                        <a:pt x="73152" y="675939"/>
                        <a:pt x="73152" y="675939"/>
                        <a:pt x="73152" y="675939"/>
                      </a:cubicBezTo>
                      <a:cubicBezTo>
                        <a:pt x="121798" y="675939"/>
                        <a:pt x="121798" y="675939"/>
                        <a:pt x="121798" y="675939"/>
                      </a:cubicBezTo>
                      <a:lnTo>
                        <a:pt x="121798" y="571789"/>
                      </a:lnTo>
                      <a:lnTo>
                        <a:pt x="121798" y="571789"/>
                      </a:lnTo>
                      <a:close/>
                      <a:moveTo>
                        <a:pt x="121798" y="363748"/>
                      </a:moveTo>
                      <a:cubicBezTo>
                        <a:pt x="73152" y="363748"/>
                        <a:pt x="73152" y="363748"/>
                        <a:pt x="73152" y="363748"/>
                      </a:cubicBezTo>
                      <a:cubicBezTo>
                        <a:pt x="73152" y="467898"/>
                        <a:pt x="73152" y="467898"/>
                        <a:pt x="73152" y="467898"/>
                      </a:cubicBezTo>
                      <a:cubicBezTo>
                        <a:pt x="121798" y="467898"/>
                        <a:pt x="121798" y="467898"/>
                        <a:pt x="121798" y="467898"/>
                      </a:cubicBezTo>
                      <a:lnTo>
                        <a:pt x="121798" y="363748"/>
                      </a:lnTo>
                      <a:lnTo>
                        <a:pt x="121798" y="363748"/>
                      </a:lnTo>
                      <a:close/>
                      <a:moveTo>
                        <a:pt x="588385" y="672800"/>
                      </a:moveTo>
                      <a:cubicBezTo>
                        <a:pt x="588385" y="762289"/>
                        <a:pt x="588385" y="762289"/>
                        <a:pt x="588385" y="762289"/>
                      </a:cubicBezTo>
                      <a:cubicBezTo>
                        <a:pt x="588385" y="836477"/>
                        <a:pt x="644834" y="907785"/>
                        <a:pt x="714695" y="907785"/>
                      </a:cubicBezTo>
                      <a:cubicBezTo>
                        <a:pt x="1145316" y="907785"/>
                        <a:pt x="1145316" y="907785"/>
                        <a:pt x="1145316" y="907785"/>
                      </a:cubicBezTo>
                      <a:cubicBezTo>
                        <a:pt x="1145316" y="1076187"/>
                        <a:pt x="1145316" y="1076187"/>
                        <a:pt x="1145316" y="1076187"/>
                      </a:cubicBezTo>
                      <a:cubicBezTo>
                        <a:pt x="1145316" y="1150635"/>
                        <a:pt x="1078748" y="1219200"/>
                        <a:pt x="1008887" y="1219200"/>
                      </a:cubicBezTo>
                      <a:cubicBezTo>
                        <a:pt x="126309" y="1219200"/>
                        <a:pt x="126309" y="1219200"/>
                        <a:pt x="126309" y="1219200"/>
                      </a:cubicBezTo>
                      <a:cubicBezTo>
                        <a:pt x="56448" y="1219200"/>
                        <a:pt x="0" y="1150635"/>
                        <a:pt x="0" y="1076187"/>
                      </a:cubicBezTo>
                      <a:cubicBezTo>
                        <a:pt x="0" y="224271"/>
                        <a:pt x="0" y="224271"/>
                        <a:pt x="0" y="224271"/>
                      </a:cubicBezTo>
                      <a:cubicBezTo>
                        <a:pt x="0" y="149809"/>
                        <a:pt x="56448" y="78897"/>
                        <a:pt x="126309" y="78897"/>
                      </a:cubicBezTo>
                      <a:cubicBezTo>
                        <a:pt x="531205" y="78897"/>
                        <a:pt x="531205" y="78897"/>
                        <a:pt x="531205" y="78897"/>
                      </a:cubicBezTo>
                      <a:cubicBezTo>
                        <a:pt x="432450" y="155310"/>
                        <a:pt x="432450" y="155310"/>
                        <a:pt x="432450" y="155310"/>
                      </a:cubicBezTo>
                      <a:cubicBezTo>
                        <a:pt x="105095" y="155310"/>
                        <a:pt x="105095" y="155310"/>
                        <a:pt x="105095" y="155310"/>
                      </a:cubicBezTo>
                      <a:cubicBezTo>
                        <a:pt x="70225" y="155310"/>
                        <a:pt x="41940" y="170352"/>
                        <a:pt x="41940" y="207248"/>
                      </a:cubicBezTo>
                      <a:cubicBezTo>
                        <a:pt x="41940" y="244419"/>
                        <a:pt x="70225" y="259461"/>
                        <a:pt x="105095" y="259461"/>
                      </a:cubicBezTo>
                      <a:cubicBezTo>
                        <a:pt x="1145316" y="259461"/>
                        <a:pt x="1145316" y="259461"/>
                        <a:pt x="1145316" y="259461"/>
                      </a:cubicBezTo>
                      <a:cubicBezTo>
                        <a:pt x="1145316" y="544830"/>
                        <a:pt x="1145316" y="544830"/>
                        <a:pt x="1145316" y="544830"/>
                      </a:cubicBezTo>
                      <a:cubicBezTo>
                        <a:pt x="714695" y="544830"/>
                        <a:pt x="714695" y="544830"/>
                        <a:pt x="714695" y="544830"/>
                      </a:cubicBezTo>
                      <a:cubicBezTo>
                        <a:pt x="644834" y="544830"/>
                        <a:pt x="588385" y="598352"/>
                        <a:pt x="588385" y="672800"/>
                      </a:cubicBezTo>
                      <a:close/>
                      <a:moveTo>
                        <a:pt x="777849" y="653826"/>
                      </a:moveTo>
                      <a:cubicBezTo>
                        <a:pt x="742980" y="653826"/>
                        <a:pt x="714695" y="683925"/>
                        <a:pt x="714695" y="721080"/>
                      </a:cubicBezTo>
                      <a:cubicBezTo>
                        <a:pt x="714695" y="758372"/>
                        <a:pt x="742980" y="788456"/>
                        <a:pt x="777849" y="788456"/>
                      </a:cubicBezTo>
                      <a:cubicBezTo>
                        <a:pt x="812840" y="788456"/>
                        <a:pt x="841004" y="758372"/>
                        <a:pt x="841004" y="721080"/>
                      </a:cubicBezTo>
                      <a:cubicBezTo>
                        <a:pt x="841004" y="683925"/>
                        <a:pt x="812840" y="653826"/>
                        <a:pt x="777849" y="653826"/>
                      </a:cubicBezTo>
                      <a:close/>
                      <a:moveTo>
                        <a:pt x="714695" y="858591"/>
                      </a:moveTo>
                      <a:cubicBezTo>
                        <a:pt x="668243" y="858591"/>
                        <a:pt x="630814" y="811880"/>
                        <a:pt x="630814" y="762289"/>
                      </a:cubicBezTo>
                      <a:cubicBezTo>
                        <a:pt x="630814" y="681563"/>
                        <a:pt x="630814" y="681563"/>
                        <a:pt x="630814" y="681563"/>
                      </a:cubicBezTo>
                      <a:cubicBezTo>
                        <a:pt x="630814" y="631576"/>
                        <a:pt x="668243" y="595990"/>
                        <a:pt x="714695" y="595990"/>
                      </a:cubicBezTo>
                      <a:cubicBezTo>
                        <a:pt x="1219200" y="595990"/>
                        <a:pt x="1219200" y="595990"/>
                        <a:pt x="1219200" y="595990"/>
                      </a:cubicBezTo>
                      <a:cubicBezTo>
                        <a:pt x="1219200" y="858591"/>
                        <a:pt x="1219200" y="858591"/>
                        <a:pt x="1219200" y="858591"/>
                      </a:cubicBezTo>
                      <a:lnTo>
                        <a:pt x="714695" y="858591"/>
                      </a:lnTo>
                      <a:lnTo>
                        <a:pt x="714695" y="858591"/>
                      </a:lnTo>
                      <a:close/>
                    </a:path>
                  </a:pathLst>
                </a:custGeom>
                <a:solidFill>
                  <a:srgbClr val="FFFFFF">
                    <a:alpha val="100000"/>
                  </a:srgbClr>
                </a:solidFill>
              </p:spPr>
              <p:txBody>
                <a:bodyPr lIns="0" tIns="0" rIns="0" bIns="0" anchor="ctr"/>
                <a:lstStyle/>
                <a:p>
                  <a:pPr lvl="0">
                    <a:defRPr sz="2400"/>
                  </a:pPr>
                  <a:endParaRPr/>
                </a:p>
              </p:txBody>
            </p:sp>
            <p:grpSp>
              <p:nvGrpSpPr>
                <p:cNvPr id="450" name="Group 450"/>
                <p:cNvGrpSpPr/>
                <p:nvPr/>
              </p:nvGrpSpPr>
              <p:grpSpPr>
                <a:xfrm>
                  <a:off x="0" y="-1127760"/>
                  <a:ext cx="4236720" cy="1127760"/>
                  <a:chOff x="0" y="0"/>
                  <a:chExt cx="4236720" cy="1127760"/>
                </a:xfrm>
              </p:grpSpPr>
              <p:sp>
                <p:nvSpPr>
                  <p:cNvPr id="6" name="text 450"/>
                  <p:cNvSpPr/>
                  <p:nvPr/>
                </p:nvSpPr>
                <p:spPr>
                  <a:xfrm>
                    <a:off x="0" y="0"/>
                    <a:ext cx="423672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435" name="Group 435"/>
            <p:cNvGrpSpPr/>
            <p:nvPr/>
          </p:nvGrpSpPr>
          <p:grpSpPr>
            <a:xfrm>
              <a:off x="12197151" y="0"/>
              <a:ext cx="6098575" cy="7936184"/>
              <a:chOff x="0" y="0"/>
              <a:chExt cx="6098575" cy="7936184"/>
            </a:xfrm>
          </p:grpSpPr>
          <p:sp>
            <p:nvSpPr>
              <p:cNvPr id="460" name="image 460"/>
              <p:cNvSpPr/>
              <p:nvPr/>
            </p:nvSpPr>
            <p:spPr>
              <a:xfrm>
                <a:off x="0" y="345506"/>
                <a:ext cx="6080760" cy="7162800"/>
              </a:xfrm>
              <a:custGeom>
                <a:avLst/>
                <a:gdLst/>
                <a:ahLst/>
                <a:cxnLst>
                  <a:cxn ang="0">
                    <a:pos x="wd2" y="hd2"/>
                  </a:cxn>
                  <a:cxn ang="5400000">
                    <a:pos x="wd2" y="hd2"/>
                  </a:cxn>
                  <a:cxn ang="10800000">
                    <a:pos x="wd2" y="hd2"/>
                  </a:cxn>
                  <a:cxn ang="16200000">
                    <a:pos x="wd2" y="hd2"/>
                  </a:cxn>
                </a:cxnLst>
                <a:rect l="0" t="0" r="r" b="b"/>
                <a:pathLst>
                  <a:path w="6080757" h="7162808" extrusionOk="0">
                    <a:moveTo>
                      <a:pt x="0" y="0"/>
                    </a:moveTo>
                    <a:lnTo>
                      <a:pt x="6080760" y="0"/>
                    </a:lnTo>
                    <a:lnTo>
                      <a:pt x="6080760" y="7162800"/>
                    </a:lnTo>
                    <a:lnTo>
                      <a:pt x="0" y="7162800"/>
                    </a:lnTo>
                    <a:close/>
                  </a:path>
                </a:pathLst>
              </a:custGeom>
              <a:blipFill>
                <a:blip r:embed="rId3"/>
                <a:srcRect/>
                <a:stretch>
                  <a:fillRect/>
                </a:stretch>
              </a:blipFill>
            </p:spPr>
            <p:txBody>
              <a:bodyPr lIns="0" tIns="0" rIns="0" bIns="0" anchor="ctr"/>
              <a:lstStyle/>
              <a:p>
                <a:pPr lvl="0">
                  <a:defRPr sz="2400"/>
                </a:pPr>
                <a:endParaRPr/>
              </a:p>
            </p:txBody>
          </p:sp>
          <p:grpSp>
            <p:nvGrpSpPr>
              <p:cNvPr id="436" name="Group 436"/>
              <p:cNvGrpSpPr/>
              <p:nvPr/>
            </p:nvGrpSpPr>
            <p:grpSpPr>
              <a:xfrm>
                <a:off x="898078" y="3869862"/>
                <a:ext cx="4236720" cy="2560320"/>
                <a:chOff x="0" y="0"/>
                <a:chExt cx="4236720" cy="2560320"/>
              </a:xfrm>
            </p:grpSpPr>
            <p:sp>
              <p:nvSpPr>
                <p:cNvPr id="7" name="text 436"/>
                <p:cNvSpPr/>
                <p:nvPr/>
              </p:nvSpPr>
              <p:spPr>
                <a:xfrm>
                  <a:off x="0" y="0"/>
                  <a:ext cx="4236720" cy="2560320"/>
                </a:xfrm>
                <a:prstGeom prst="rect">
                  <a:avLst/>
                </a:prstGeom>
                <a:ln w="25400">
                  <a:miter lim="400000"/>
                </a:ln>
              </p:spPr>
              <p:txBody>
                <a:bodyPr wrap="square" lIns="0" tIns="0" rIns="0" bIns="0" numCol="1" anchor="t">
                  <a:spAutoFit/>
                </a:bodyPr>
                <a:lstStyle>
                  <a:lvl1pPr algn="ct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输入正文内容输入正文内容输入正文内容</a:t>
                  </a:r>
                </a:p>
              </p:txBody>
            </p:sp>
            <p:sp>
              <p:nvSpPr>
                <p:cNvPr id="455" name="graph 455"/>
                <p:cNvSpPr/>
                <p:nvPr/>
              </p:nvSpPr>
              <p:spPr>
                <a:xfrm>
                  <a:off x="1508760" y="-265176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1133977" y="406770"/>
                      </a:moveTo>
                      <a:cubicBezTo>
                        <a:pt x="1159703" y="406770"/>
                        <a:pt x="1183355" y="419785"/>
                        <a:pt x="1198961" y="442249"/>
                      </a:cubicBezTo>
                      <a:cubicBezTo>
                        <a:pt x="1214079" y="465261"/>
                        <a:pt x="1219200" y="494309"/>
                        <a:pt x="1212250" y="521710"/>
                      </a:cubicBezTo>
                      <a:cubicBezTo>
                        <a:pt x="1212250" y="521710"/>
                        <a:pt x="1212250" y="521710"/>
                        <a:pt x="1058143" y="1118097"/>
                      </a:cubicBezTo>
                      <a:cubicBezTo>
                        <a:pt x="1049975" y="1150696"/>
                        <a:pt x="1026200" y="1173708"/>
                        <a:pt x="997427" y="1180566"/>
                      </a:cubicBezTo>
                      <a:cubicBezTo>
                        <a:pt x="992672" y="1182349"/>
                        <a:pt x="987673" y="1183584"/>
                        <a:pt x="982187" y="1184544"/>
                      </a:cubicBezTo>
                      <a:cubicBezTo>
                        <a:pt x="813694" y="1208379"/>
                        <a:pt x="668975" y="1219200"/>
                        <a:pt x="526572" y="1219200"/>
                      </a:cubicBezTo>
                      <a:cubicBezTo>
                        <a:pt x="384048" y="1219200"/>
                        <a:pt x="239328" y="1208379"/>
                        <a:pt x="70835" y="1184544"/>
                      </a:cubicBezTo>
                      <a:cubicBezTo>
                        <a:pt x="30358" y="1178372"/>
                        <a:pt x="0" y="1140287"/>
                        <a:pt x="0" y="1094658"/>
                      </a:cubicBezTo>
                      <a:cubicBezTo>
                        <a:pt x="0" y="1094658"/>
                        <a:pt x="0" y="1094658"/>
                        <a:pt x="0" y="90281"/>
                      </a:cubicBezTo>
                      <a:cubicBezTo>
                        <a:pt x="0" y="40416"/>
                        <a:pt x="36210" y="0"/>
                        <a:pt x="80954" y="0"/>
                      </a:cubicBezTo>
                      <a:cubicBezTo>
                        <a:pt x="80954" y="0"/>
                        <a:pt x="80954" y="0"/>
                        <a:pt x="324185" y="0"/>
                      </a:cubicBezTo>
                      <a:cubicBezTo>
                        <a:pt x="351007" y="0"/>
                        <a:pt x="376245" y="15209"/>
                        <a:pt x="391485" y="40416"/>
                      </a:cubicBezTo>
                      <a:cubicBezTo>
                        <a:pt x="391485" y="40416"/>
                        <a:pt x="391485" y="40416"/>
                        <a:pt x="448299" y="135361"/>
                      </a:cubicBezTo>
                      <a:cubicBezTo>
                        <a:pt x="448299" y="135361"/>
                        <a:pt x="448299" y="135361"/>
                        <a:pt x="972068" y="135361"/>
                      </a:cubicBezTo>
                      <a:cubicBezTo>
                        <a:pt x="1016812" y="135361"/>
                        <a:pt x="1053023" y="175778"/>
                        <a:pt x="1053023" y="225643"/>
                      </a:cubicBezTo>
                      <a:cubicBezTo>
                        <a:pt x="1053023" y="225643"/>
                        <a:pt x="1053023" y="225643"/>
                        <a:pt x="1053023" y="316473"/>
                      </a:cubicBezTo>
                      <a:cubicBezTo>
                        <a:pt x="1053023" y="316473"/>
                        <a:pt x="1053023" y="316473"/>
                        <a:pt x="397337" y="316473"/>
                      </a:cubicBezTo>
                      <a:cubicBezTo>
                        <a:pt x="307848" y="316473"/>
                        <a:pt x="251764" y="378546"/>
                        <a:pt x="232745" y="462655"/>
                      </a:cubicBezTo>
                      <a:cubicBezTo>
                        <a:pt x="221772" y="509518"/>
                        <a:pt x="118262" y="948751"/>
                        <a:pt x="108630" y="990539"/>
                      </a:cubicBezTo>
                      <a:cubicBezTo>
                        <a:pt x="98511" y="1032601"/>
                        <a:pt x="125333" y="1057808"/>
                        <a:pt x="147523" y="1061648"/>
                      </a:cubicBezTo>
                      <a:cubicBezTo>
                        <a:pt x="175077" y="1066434"/>
                        <a:pt x="205069" y="1048222"/>
                        <a:pt x="215188" y="1013551"/>
                      </a:cubicBezTo>
                      <a:cubicBezTo>
                        <a:pt x="219456" y="998342"/>
                        <a:pt x="328818" y="531708"/>
                        <a:pt x="339303" y="484860"/>
                      </a:cubicBezTo>
                      <a:cubicBezTo>
                        <a:pt x="347106" y="451012"/>
                        <a:pt x="379415" y="406770"/>
                        <a:pt x="425378" y="406770"/>
                      </a:cubicBezTo>
                      <a:cubicBezTo>
                        <a:pt x="425378" y="406770"/>
                        <a:pt x="425378" y="406770"/>
                        <a:pt x="1133977" y="406770"/>
                      </a:cubicBezTo>
                      <a:close/>
                    </a:path>
                  </a:pathLst>
                </a:custGeom>
                <a:solidFill>
                  <a:srgbClr val="FFFFFF">
                    <a:alpha val="100000"/>
                  </a:srgbClr>
                </a:solidFill>
              </p:spPr>
              <p:txBody>
                <a:bodyPr lIns="0" tIns="0" rIns="0" bIns="0" anchor="ctr"/>
                <a:lstStyle/>
                <a:p>
                  <a:pPr lvl="0">
                    <a:defRPr sz="2400"/>
                  </a:pPr>
                  <a:endParaRPr/>
                </a:p>
              </p:txBody>
            </p:sp>
            <p:grpSp>
              <p:nvGrpSpPr>
                <p:cNvPr id="451" name="Group 451"/>
                <p:cNvGrpSpPr/>
                <p:nvPr/>
              </p:nvGrpSpPr>
              <p:grpSpPr>
                <a:xfrm>
                  <a:off x="0" y="-1127760"/>
                  <a:ext cx="4236720" cy="1127760"/>
                  <a:chOff x="0" y="0"/>
                  <a:chExt cx="4236720" cy="1127760"/>
                </a:xfrm>
              </p:grpSpPr>
              <p:sp>
                <p:nvSpPr>
                  <p:cNvPr id="8" name="text 451"/>
                  <p:cNvSpPr/>
                  <p:nvPr/>
                </p:nvSpPr>
                <p:spPr>
                  <a:xfrm>
                    <a:off x="0" y="0"/>
                    <a:ext cx="423672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437" name="Group 437"/>
            <p:cNvGrpSpPr/>
            <p:nvPr/>
          </p:nvGrpSpPr>
          <p:grpSpPr>
            <a:xfrm>
              <a:off x="18295726" y="0"/>
              <a:ext cx="6098575" cy="7936184"/>
              <a:chOff x="0" y="0"/>
              <a:chExt cx="6098575" cy="7936184"/>
            </a:xfrm>
          </p:grpSpPr>
          <p:sp>
            <p:nvSpPr>
              <p:cNvPr id="461" name="image 461"/>
              <p:cNvSpPr/>
              <p:nvPr/>
            </p:nvSpPr>
            <p:spPr>
              <a:xfrm>
                <a:off x="-16322" y="339638"/>
                <a:ext cx="6080760" cy="7162800"/>
              </a:xfrm>
              <a:custGeom>
                <a:avLst/>
                <a:gdLst/>
                <a:ahLst/>
                <a:cxnLst>
                  <a:cxn ang="0">
                    <a:pos x="wd2" y="hd2"/>
                  </a:cxn>
                  <a:cxn ang="5400000">
                    <a:pos x="wd2" y="hd2"/>
                  </a:cxn>
                  <a:cxn ang="10800000">
                    <a:pos x="wd2" y="hd2"/>
                  </a:cxn>
                  <a:cxn ang="16200000">
                    <a:pos x="wd2" y="hd2"/>
                  </a:cxn>
                </a:cxnLst>
                <a:rect l="0" t="0" r="r" b="b"/>
                <a:pathLst>
                  <a:path w="6080757" h="7162808" extrusionOk="0">
                    <a:moveTo>
                      <a:pt x="0" y="0"/>
                    </a:moveTo>
                    <a:lnTo>
                      <a:pt x="6080760" y="0"/>
                    </a:lnTo>
                    <a:lnTo>
                      <a:pt x="6080760" y="7162800"/>
                    </a:lnTo>
                    <a:lnTo>
                      <a:pt x="0" y="7162800"/>
                    </a:lnTo>
                    <a:close/>
                  </a:path>
                </a:pathLst>
              </a:custGeom>
              <a:blipFill>
                <a:blip r:embed="rId4"/>
                <a:srcRect/>
                <a:stretch>
                  <a:fillRect/>
                </a:stretch>
              </a:blipFill>
            </p:spPr>
            <p:txBody>
              <a:bodyPr lIns="0" tIns="0" rIns="0" bIns="0" anchor="ctr"/>
              <a:lstStyle/>
              <a:p>
                <a:pPr lvl="0">
                  <a:defRPr sz="2400"/>
                </a:pPr>
                <a:endParaRPr/>
              </a:p>
            </p:txBody>
          </p:sp>
          <p:grpSp>
            <p:nvGrpSpPr>
              <p:cNvPr id="438" name="Group 438"/>
              <p:cNvGrpSpPr/>
              <p:nvPr/>
            </p:nvGrpSpPr>
            <p:grpSpPr>
              <a:xfrm>
                <a:off x="898078" y="3869862"/>
                <a:ext cx="4236720" cy="2560320"/>
                <a:chOff x="0" y="0"/>
                <a:chExt cx="4236720" cy="2560320"/>
              </a:xfrm>
            </p:grpSpPr>
            <p:sp>
              <p:nvSpPr>
                <p:cNvPr id="9" name="text 438"/>
                <p:cNvSpPr/>
                <p:nvPr/>
              </p:nvSpPr>
              <p:spPr>
                <a:xfrm>
                  <a:off x="0" y="0"/>
                  <a:ext cx="4236720" cy="2560320"/>
                </a:xfrm>
                <a:prstGeom prst="rect">
                  <a:avLst/>
                </a:prstGeom>
                <a:ln w="25400">
                  <a:miter lim="400000"/>
                </a:ln>
              </p:spPr>
              <p:txBody>
                <a:bodyPr wrap="square" lIns="0" tIns="0" rIns="0" bIns="0" numCol="1" anchor="t">
                  <a:spAutoFit/>
                </a:bodyPr>
                <a:lstStyle>
                  <a:lvl1pPr algn="ct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输入正文内容输入正文内容输入正文内容</a:t>
                  </a:r>
                </a:p>
              </p:txBody>
            </p:sp>
            <p:sp>
              <p:nvSpPr>
                <p:cNvPr id="456" name="graph 456"/>
                <p:cNvSpPr/>
                <p:nvPr/>
              </p:nvSpPr>
              <p:spPr>
                <a:xfrm>
                  <a:off x="1508760" y="-265176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910132" y="78897"/>
                      </a:moveTo>
                      <a:cubicBezTo>
                        <a:pt x="1008887" y="78897"/>
                        <a:pt x="1008887" y="78897"/>
                        <a:pt x="1008887" y="78897"/>
                      </a:cubicBezTo>
                      <a:cubicBezTo>
                        <a:pt x="1045707" y="78897"/>
                        <a:pt x="1078382" y="128351"/>
                        <a:pt x="1101791" y="155310"/>
                      </a:cubicBezTo>
                      <a:cubicBezTo>
                        <a:pt x="930249" y="155310"/>
                        <a:pt x="930249" y="155310"/>
                        <a:pt x="930249" y="155310"/>
                      </a:cubicBezTo>
                      <a:lnTo>
                        <a:pt x="910132" y="78897"/>
                      </a:lnTo>
                      <a:lnTo>
                        <a:pt x="910132" y="78897"/>
                      </a:lnTo>
                      <a:close/>
                      <a:moveTo>
                        <a:pt x="336133" y="232242"/>
                      </a:moveTo>
                      <a:cubicBezTo>
                        <a:pt x="830275" y="0"/>
                        <a:pt x="830275" y="0"/>
                        <a:pt x="830275" y="0"/>
                      </a:cubicBezTo>
                      <a:cubicBezTo>
                        <a:pt x="925007" y="232242"/>
                        <a:pt x="925007" y="232242"/>
                        <a:pt x="925007" y="232242"/>
                      </a:cubicBezTo>
                      <a:lnTo>
                        <a:pt x="336133" y="232242"/>
                      </a:lnTo>
                      <a:lnTo>
                        <a:pt x="336133" y="232242"/>
                      </a:lnTo>
                      <a:close/>
                      <a:moveTo>
                        <a:pt x="121798" y="987338"/>
                      </a:moveTo>
                      <a:cubicBezTo>
                        <a:pt x="73152" y="987338"/>
                        <a:pt x="73152" y="987338"/>
                        <a:pt x="73152" y="987338"/>
                      </a:cubicBezTo>
                      <a:cubicBezTo>
                        <a:pt x="73152" y="1091625"/>
                        <a:pt x="73152" y="1091625"/>
                        <a:pt x="73152" y="1091625"/>
                      </a:cubicBezTo>
                      <a:cubicBezTo>
                        <a:pt x="121798" y="1091625"/>
                        <a:pt x="121798" y="1091625"/>
                        <a:pt x="121798" y="1091625"/>
                      </a:cubicBezTo>
                      <a:lnTo>
                        <a:pt x="121798" y="987338"/>
                      </a:lnTo>
                      <a:lnTo>
                        <a:pt x="121798" y="987338"/>
                      </a:lnTo>
                      <a:close/>
                      <a:moveTo>
                        <a:pt x="121798" y="779830"/>
                      </a:moveTo>
                      <a:cubicBezTo>
                        <a:pt x="73152" y="779830"/>
                        <a:pt x="73152" y="779830"/>
                        <a:pt x="73152" y="779830"/>
                      </a:cubicBezTo>
                      <a:cubicBezTo>
                        <a:pt x="73152" y="883584"/>
                        <a:pt x="73152" y="883584"/>
                        <a:pt x="73152" y="883584"/>
                      </a:cubicBezTo>
                      <a:cubicBezTo>
                        <a:pt x="121798" y="883584"/>
                        <a:pt x="121798" y="883584"/>
                        <a:pt x="121798" y="883584"/>
                      </a:cubicBezTo>
                      <a:lnTo>
                        <a:pt x="121798" y="779830"/>
                      </a:lnTo>
                      <a:lnTo>
                        <a:pt x="121798" y="779830"/>
                      </a:lnTo>
                      <a:close/>
                      <a:moveTo>
                        <a:pt x="121798" y="571789"/>
                      </a:moveTo>
                      <a:cubicBezTo>
                        <a:pt x="73152" y="571789"/>
                        <a:pt x="73152" y="571789"/>
                        <a:pt x="73152" y="571789"/>
                      </a:cubicBezTo>
                      <a:cubicBezTo>
                        <a:pt x="73152" y="675939"/>
                        <a:pt x="73152" y="675939"/>
                        <a:pt x="73152" y="675939"/>
                      </a:cubicBezTo>
                      <a:cubicBezTo>
                        <a:pt x="121798" y="675939"/>
                        <a:pt x="121798" y="675939"/>
                        <a:pt x="121798" y="675939"/>
                      </a:cubicBezTo>
                      <a:lnTo>
                        <a:pt x="121798" y="571789"/>
                      </a:lnTo>
                      <a:lnTo>
                        <a:pt x="121798" y="571789"/>
                      </a:lnTo>
                      <a:close/>
                      <a:moveTo>
                        <a:pt x="121798" y="363748"/>
                      </a:moveTo>
                      <a:cubicBezTo>
                        <a:pt x="73152" y="363748"/>
                        <a:pt x="73152" y="363748"/>
                        <a:pt x="73152" y="363748"/>
                      </a:cubicBezTo>
                      <a:cubicBezTo>
                        <a:pt x="73152" y="467898"/>
                        <a:pt x="73152" y="467898"/>
                        <a:pt x="73152" y="467898"/>
                      </a:cubicBezTo>
                      <a:cubicBezTo>
                        <a:pt x="121798" y="467898"/>
                        <a:pt x="121798" y="467898"/>
                        <a:pt x="121798" y="467898"/>
                      </a:cubicBezTo>
                      <a:lnTo>
                        <a:pt x="121798" y="363748"/>
                      </a:lnTo>
                      <a:lnTo>
                        <a:pt x="121798" y="363748"/>
                      </a:lnTo>
                      <a:close/>
                      <a:moveTo>
                        <a:pt x="588385" y="672800"/>
                      </a:moveTo>
                      <a:cubicBezTo>
                        <a:pt x="588385" y="762289"/>
                        <a:pt x="588385" y="762289"/>
                        <a:pt x="588385" y="762289"/>
                      </a:cubicBezTo>
                      <a:cubicBezTo>
                        <a:pt x="588385" y="836477"/>
                        <a:pt x="644834" y="907785"/>
                        <a:pt x="714695" y="907785"/>
                      </a:cubicBezTo>
                      <a:cubicBezTo>
                        <a:pt x="1145316" y="907785"/>
                        <a:pt x="1145316" y="907785"/>
                        <a:pt x="1145316" y="907785"/>
                      </a:cubicBezTo>
                      <a:cubicBezTo>
                        <a:pt x="1145316" y="1076187"/>
                        <a:pt x="1145316" y="1076187"/>
                        <a:pt x="1145316" y="1076187"/>
                      </a:cubicBezTo>
                      <a:cubicBezTo>
                        <a:pt x="1145316" y="1150635"/>
                        <a:pt x="1078748" y="1219200"/>
                        <a:pt x="1008887" y="1219200"/>
                      </a:cubicBezTo>
                      <a:cubicBezTo>
                        <a:pt x="126309" y="1219200"/>
                        <a:pt x="126309" y="1219200"/>
                        <a:pt x="126309" y="1219200"/>
                      </a:cubicBezTo>
                      <a:cubicBezTo>
                        <a:pt x="56448" y="1219200"/>
                        <a:pt x="0" y="1150635"/>
                        <a:pt x="0" y="1076187"/>
                      </a:cubicBezTo>
                      <a:cubicBezTo>
                        <a:pt x="0" y="224271"/>
                        <a:pt x="0" y="224271"/>
                        <a:pt x="0" y="224271"/>
                      </a:cubicBezTo>
                      <a:cubicBezTo>
                        <a:pt x="0" y="149809"/>
                        <a:pt x="56448" y="78897"/>
                        <a:pt x="126309" y="78897"/>
                      </a:cubicBezTo>
                      <a:cubicBezTo>
                        <a:pt x="531205" y="78897"/>
                        <a:pt x="531205" y="78897"/>
                        <a:pt x="531205" y="78897"/>
                      </a:cubicBezTo>
                      <a:cubicBezTo>
                        <a:pt x="432450" y="155310"/>
                        <a:pt x="432450" y="155310"/>
                        <a:pt x="432450" y="155310"/>
                      </a:cubicBezTo>
                      <a:cubicBezTo>
                        <a:pt x="105095" y="155310"/>
                        <a:pt x="105095" y="155310"/>
                        <a:pt x="105095" y="155310"/>
                      </a:cubicBezTo>
                      <a:cubicBezTo>
                        <a:pt x="70225" y="155310"/>
                        <a:pt x="41940" y="170352"/>
                        <a:pt x="41940" y="207248"/>
                      </a:cubicBezTo>
                      <a:cubicBezTo>
                        <a:pt x="41940" y="244419"/>
                        <a:pt x="70225" y="259461"/>
                        <a:pt x="105095" y="259461"/>
                      </a:cubicBezTo>
                      <a:cubicBezTo>
                        <a:pt x="1145316" y="259461"/>
                        <a:pt x="1145316" y="259461"/>
                        <a:pt x="1145316" y="259461"/>
                      </a:cubicBezTo>
                      <a:cubicBezTo>
                        <a:pt x="1145316" y="544830"/>
                        <a:pt x="1145316" y="544830"/>
                        <a:pt x="1145316" y="544830"/>
                      </a:cubicBezTo>
                      <a:cubicBezTo>
                        <a:pt x="714695" y="544830"/>
                        <a:pt x="714695" y="544830"/>
                        <a:pt x="714695" y="544830"/>
                      </a:cubicBezTo>
                      <a:cubicBezTo>
                        <a:pt x="644834" y="544830"/>
                        <a:pt x="588385" y="598352"/>
                        <a:pt x="588385" y="672800"/>
                      </a:cubicBezTo>
                      <a:close/>
                      <a:moveTo>
                        <a:pt x="777849" y="653826"/>
                      </a:moveTo>
                      <a:cubicBezTo>
                        <a:pt x="742980" y="653826"/>
                        <a:pt x="714695" y="683925"/>
                        <a:pt x="714695" y="721080"/>
                      </a:cubicBezTo>
                      <a:cubicBezTo>
                        <a:pt x="714695" y="758372"/>
                        <a:pt x="742980" y="788456"/>
                        <a:pt x="777849" y="788456"/>
                      </a:cubicBezTo>
                      <a:cubicBezTo>
                        <a:pt x="812840" y="788456"/>
                        <a:pt x="841004" y="758372"/>
                        <a:pt x="841004" y="721080"/>
                      </a:cubicBezTo>
                      <a:cubicBezTo>
                        <a:pt x="841004" y="683925"/>
                        <a:pt x="812840" y="653826"/>
                        <a:pt x="777849" y="653826"/>
                      </a:cubicBezTo>
                      <a:close/>
                      <a:moveTo>
                        <a:pt x="714695" y="858591"/>
                      </a:moveTo>
                      <a:cubicBezTo>
                        <a:pt x="668243" y="858591"/>
                        <a:pt x="630814" y="811880"/>
                        <a:pt x="630814" y="762289"/>
                      </a:cubicBezTo>
                      <a:cubicBezTo>
                        <a:pt x="630814" y="681563"/>
                        <a:pt x="630814" y="681563"/>
                        <a:pt x="630814" y="681563"/>
                      </a:cubicBezTo>
                      <a:cubicBezTo>
                        <a:pt x="630814" y="631576"/>
                        <a:pt x="668243" y="595990"/>
                        <a:pt x="714695" y="595990"/>
                      </a:cubicBezTo>
                      <a:cubicBezTo>
                        <a:pt x="1219200" y="595990"/>
                        <a:pt x="1219200" y="595990"/>
                        <a:pt x="1219200" y="595990"/>
                      </a:cubicBezTo>
                      <a:cubicBezTo>
                        <a:pt x="1219200" y="858591"/>
                        <a:pt x="1219200" y="858591"/>
                        <a:pt x="1219200" y="858591"/>
                      </a:cubicBezTo>
                      <a:lnTo>
                        <a:pt x="714695" y="858591"/>
                      </a:lnTo>
                      <a:lnTo>
                        <a:pt x="714695" y="858591"/>
                      </a:lnTo>
                      <a:close/>
                    </a:path>
                  </a:pathLst>
                </a:custGeom>
                <a:solidFill>
                  <a:srgbClr val="FFFFFF">
                    <a:alpha val="100000"/>
                  </a:srgbClr>
                </a:solidFill>
              </p:spPr>
              <p:txBody>
                <a:bodyPr lIns="0" tIns="0" rIns="0" bIns="0" anchor="ctr"/>
                <a:lstStyle/>
                <a:p>
                  <a:pPr lvl="0">
                    <a:defRPr sz="2400"/>
                  </a:pPr>
                  <a:endParaRPr/>
                </a:p>
              </p:txBody>
            </p:sp>
            <p:grpSp>
              <p:nvGrpSpPr>
                <p:cNvPr id="452" name="Group 452"/>
                <p:cNvGrpSpPr/>
                <p:nvPr/>
              </p:nvGrpSpPr>
              <p:grpSpPr>
                <a:xfrm>
                  <a:off x="0" y="-1127760"/>
                  <a:ext cx="4236720" cy="1127760"/>
                  <a:chOff x="0" y="0"/>
                  <a:chExt cx="4236720" cy="1127760"/>
                </a:xfrm>
              </p:grpSpPr>
              <p:sp>
                <p:nvSpPr>
                  <p:cNvPr id="10" name="text 452"/>
                  <p:cNvSpPr/>
                  <p:nvPr/>
                </p:nvSpPr>
                <p:spPr>
                  <a:xfrm>
                    <a:off x="0" y="0"/>
                    <a:ext cx="423672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grpSp>
        <p:nvGrpSpPr>
          <p:cNvPr id="447" name="Group 447"/>
          <p:cNvGrpSpPr/>
          <p:nvPr/>
        </p:nvGrpSpPr>
        <p:grpSpPr>
          <a:xfrm>
            <a:off x="1640006" y="10791154"/>
            <a:ext cx="21107232" cy="1902272"/>
            <a:chOff x="0" y="0"/>
            <a:chExt cx="21107232" cy="1902272"/>
          </a:xfrm>
        </p:grpSpPr>
        <p:sp>
          <p:nvSpPr>
            <p:cNvPr id="11" name="text 447"/>
            <p:cNvSpPr/>
            <p:nvPr/>
          </p:nvSpPr>
          <p:spPr>
            <a:xfrm>
              <a:off x="0" y="0"/>
              <a:ext cx="21107232" cy="1902272"/>
            </a:xfrm>
            <a:prstGeom prst="rect">
              <a:avLst/>
            </a:prstGeom>
            <a:ln w="25400">
              <a:miter lim="400000"/>
            </a:ln>
          </p:spPr>
          <p:txBody>
            <a:bodyPr wrap="square" lIns="50800" tIns="50800" rIns="50800" bIns="50800" numCol="1" anchor="ctr">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请输入总结性文字请输入总结性文字请输入总结性文字请输入总结性文字请输入总结性文字请输入总结性文字请输入总结性文字</a:t>
              </a:r>
            </a:p>
          </p:txBody>
        </p:sp>
      </p:grpSp>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08"/>
        <p:cNvGrpSpPr/>
        <p:nvPr/>
      </p:nvGrpSpPr>
      <p:grpSpPr>
        <a:xfrm>
          <a:off x="0" y="0"/>
          <a:ext cx="0" cy="0"/>
          <a:chOff x="0" y="0"/>
          <a:chExt cx="0" cy="0"/>
        </a:xfrm>
      </p:grpSpPr>
      <p:grpSp>
        <p:nvGrpSpPr>
          <p:cNvPr id="478" name="Group 478"/>
          <p:cNvGrpSpPr/>
          <p:nvPr/>
        </p:nvGrpSpPr>
        <p:grpSpPr>
          <a:xfrm>
            <a:off x="0" y="0"/>
            <a:ext cx="24384000" cy="13716000"/>
            <a:chOff x="0" y="0"/>
            <a:chExt cx="24384000" cy="13716000"/>
          </a:xfrm>
        </p:grpSpPr>
      </p:grpSp>
      <p:grpSp>
        <p:nvGrpSpPr>
          <p:cNvPr id="109" name="Group 109"/>
          <p:cNvGrpSpPr/>
          <p:nvPr/>
        </p:nvGrpSpPr>
        <p:grpSpPr>
          <a:xfrm>
            <a:off x="2054093" y="772210"/>
            <a:ext cx="20269200" cy="1203960"/>
            <a:chOff x="0" y="0"/>
            <a:chExt cx="20269200" cy="1203960"/>
          </a:xfrm>
        </p:grpSpPr>
        <p:sp>
          <p:nvSpPr>
            <p:cNvPr id="2" name="text 109"/>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111" name="Group 111"/>
          <p:cNvGrpSpPr/>
          <p:nvPr/>
        </p:nvGrpSpPr>
        <p:grpSpPr>
          <a:xfrm>
            <a:off x="406374" y="3168944"/>
            <a:ext cx="23512562" cy="8295421"/>
            <a:chOff x="0" y="0"/>
            <a:chExt cx="23512562" cy="8295421"/>
          </a:xfrm>
        </p:grpSpPr>
        <p:grpSp>
          <p:nvGrpSpPr>
            <p:cNvPr id="112" name="Group 112"/>
            <p:cNvGrpSpPr/>
            <p:nvPr/>
          </p:nvGrpSpPr>
          <p:grpSpPr>
            <a:xfrm>
              <a:off x="0" y="0"/>
              <a:ext cx="11756273" cy="4147703"/>
              <a:chOff x="0" y="0"/>
              <a:chExt cx="11756273" cy="4147703"/>
            </a:xfrm>
          </p:grpSpPr>
          <p:sp>
            <p:nvSpPr>
              <p:cNvPr id="473" name="image 473"/>
              <p:cNvSpPr/>
              <p:nvPr/>
            </p:nvSpPr>
            <p:spPr>
              <a:xfrm>
                <a:off x="8001000" y="408218"/>
                <a:ext cx="3749040" cy="3749040"/>
              </a:xfrm>
              <a:custGeom>
                <a:avLst/>
                <a:gdLst/>
                <a:ahLst/>
                <a:cxnLst>
                  <a:cxn ang="0">
                    <a:pos x="wd2" y="hd2"/>
                  </a:cxn>
                  <a:cxn ang="5400000">
                    <a:pos x="wd2" y="hd2"/>
                  </a:cxn>
                  <a:cxn ang="10800000">
                    <a:pos x="wd2" y="hd2"/>
                  </a:cxn>
                  <a:cxn ang="16200000">
                    <a:pos x="wd2" y="hd2"/>
                  </a:cxn>
                </a:cxnLst>
                <a:rect l="0" t="0" r="r" b="b"/>
                <a:pathLst>
                  <a:path w="3749038" h="3749048" extrusionOk="0">
                    <a:moveTo>
                      <a:pt x="0" y="0"/>
                    </a:moveTo>
                    <a:lnTo>
                      <a:pt x="3749040" y="0"/>
                    </a:lnTo>
                    <a:lnTo>
                      <a:pt x="3749040" y="3749040"/>
                    </a:lnTo>
                    <a:lnTo>
                      <a:pt x="0" y="3749040"/>
                    </a:lnTo>
                    <a:close/>
                  </a:path>
                </a:pathLst>
              </a:custGeom>
              <a:blipFill>
                <a:blip r:embed="rId3"/>
                <a:srcRect/>
                <a:stretch>
                  <a:fillRect/>
                </a:stretch>
              </a:blipFill>
            </p:spPr>
            <p:txBody>
              <a:bodyPr lIns="0" tIns="0" rIns="0" bIns="0" anchor="ctr"/>
              <a:lstStyle/>
              <a:p>
                <a:pPr lvl="0">
                  <a:defRPr sz="2400"/>
                </a:pPr>
                <a:endParaRPr/>
              </a:p>
            </p:txBody>
          </p:sp>
          <p:grpSp>
            <p:nvGrpSpPr>
              <p:cNvPr id="113" name="Group 113"/>
              <p:cNvGrpSpPr/>
              <p:nvPr/>
            </p:nvGrpSpPr>
            <p:grpSpPr>
              <a:xfrm>
                <a:off x="54361" y="1975759"/>
                <a:ext cx="7649261" cy="1767840"/>
                <a:chOff x="0" y="0"/>
                <a:chExt cx="7649261" cy="1767840"/>
              </a:xfrm>
            </p:grpSpPr>
            <p:sp>
              <p:nvSpPr>
                <p:cNvPr id="3" name="text 113"/>
                <p:cNvSpPr/>
                <p:nvPr/>
              </p:nvSpPr>
              <p:spPr>
                <a:xfrm>
                  <a:off x="0" y="0"/>
                  <a:ext cx="7649261" cy="1767840"/>
                </a:xfrm>
                <a:prstGeom prst="rect">
                  <a:avLst/>
                </a:prstGeom>
                <a:ln w="25400">
                  <a:miter lim="400000"/>
                </a:ln>
              </p:spPr>
              <p:txBody>
                <a:bodyPr wrap="square" lIns="0" tIns="0" rIns="0" bIns="0" numCol="1" anchor="t">
                  <a:spAutoFit/>
                </a:bodyPr>
                <a:lstStyle>
                  <a:lvl1pPr algn="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a:t>
                  </a:r>
                </a:p>
              </p:txBody>
            </p:sp>
            <p:sp>
              <p:nvSpPr>
                <p:cNvPr id="468" name="graph 468"/>
                <p:cNvSpPr/>
                <p:nvPr/>
              </p:nvSpPr>
              <p:spPr>
                <a:xfrm>
                  <a:off x="8990381" y="-563880"/>
                  <a:ext cx="1524000" cy="1524000"/>
                </a:xfrm>
                <a:custGeom>
                  <a:avLst/>
                  <a:gdLst/>
                  <a:ahLst/>
                  <a:cxnLst>
                    <a:cxn ang="0">
                      <a:pos x="wd2" y="hd2"/>
                    </a:cxn>
                    <a:cxn ang="5400000">
                      <a:pos x="wd2" y="hd2"/>
                    </a:cxn>
                    <a:cxn ang="10800000">
                      <a:pos x="wd2" y="hd2"/>
                    </a:cxn>
                    <a:cxn ang="16200000">
                      <a:pos x="wd2" y="hd2"/>
                    </a:cxn>
                  </a:cxnLst>
                  <a:rect l="0" t="0" r="r" b="b"/>
                  <a:pathLst>
                    <a:path w="1524000" h="1524000" extrusionOk="0">
                      <a:moveTo>
                        <a:pt x="338023" y="0"/>
                      </a:moveTo>
                      <a:lnTo>
                        <a:pt x="432358" y="0"/>
                      </a:lnTo>
                      <a:lnTo>
                        <a:pt x="432358" y="94564"/>
                      </a:lnTo>
                      <a:lnTo>
                        <a:pt x="1068019" y="94564"/>
                      </a:lnTo>
                      <a:lnTo>
                        <a:pt x="1068019" y="175336"/>
                      </a:lnTo>
                      <a:lnTo>
                        <a:pt x="1068019" y="250545"/>
                      </a:lnTo>
                      <a:lnTo>
                        <a:pt x="1116787" y="250545"/>
                      </a:lnTo>
                      <a:lnTo>
                        <a:pt x="1116787" y="0"/>
                      </a:lnTo>
                      <a:lnTo>
                        <a:pt x="1185672" y="0"/>
                      </a:lnTo>
                      <a:lnTo>
                        <a:pt x="1185672" y="94564"/>
                      </a:lnTo>
                      <a:lnTo>
                        <a:pt x="1330756" y="94564"/>
                      </a:lnTo>
                      <a:lnTo>
                        <a:pt x="1340815" y="94869"/>
                      </a:lnTo>
                      <a:lnTo>
                        <a:pt x="1350111" y="95554"/>
                      </a:lnTo>
                      <a:lnTo>
                        <a:pt x="1359865" y="96850"/>
                      </a:lnTo>
                      <a:lnTo>
                        <a:pt x="1369618" y="99136"/>
                      </a:lnTo>
                      <a:lnTo>
                        <a:pt x="1378915" y="101117"/>
                      </a:lnTo>
                      <a:lnTo>
                        <a:pt x="1388059" y="103891"/>
                      </a:lnTo>
                      <a:lnTo>
                        <a:pt x="1397203" y="107182"/>
                      </a:lnTo>
                      <a:lnTo>
                        <a:pt x="1405737" y="111099"/>
                      </a:lnTo>
                      <a:lnTo>
                        <a:pt x="1414424" y="115214"/>
                      </a:lnTo>
                      <a:lnTo>
                        <a:pt x="1422654" y="119786"/>
                      </a:lnTo>
                      <a:lnTo>
                        <a:pt x="1430883" y="124388"/>
                      </a:lnTo>
                      <a:lnTo>
                        <a:pt x="1438808" y="129768"/>
                      </a:lnTo>
                      <a:lnTo>
                        <a:pt x="1446276" y="136017"/>
                      </a:lnTo>
                      <a:lnTo>
                        <a:pt x="1453591" y="141732"/>
                      </a:lnTo>
                      <a:lnTo>
                        <a:pt x="1460906" y="148132"/>
                      </a:lnTo>
                      <a:lnTo>
                        <a:pt x="1467307" y="155021"/>
                      </a:lnTo>
                      <a:lnTo>
                        <a:pt x="1473708" y="162077"/>
                      </a:lnTo>
                      <a:lnTo>
                        <a:pt x="1479651" y="169773"/>
                      </a:lnTo>
                      <a:lnTo>
                        <a:pt x="1485747" y="177622"/>
                      </a:lnTo>
                      <a:lnTo>
                        <a:pt x="1491234" y="185668"/>
                      </a:lnTo>
                      <a:lnTo>
                        <a:pt x="1496110" y="193700"/>
                      </a:lnTo>
                      <a:lnTo>
                        <a:pt x="1500987" y="202692"/>
                      </a:lnTo>
                      <a:lnTo>
                        <a:pt x="1504950" y="211576"/>
                      </a:lnTo>
                      <a:lnTo>
                        <a:pt x="1508760" y="220568"/>
                      </a:lnTo>
                      <a:lnTo>
                        <a:pt x="1512417" y="229895"/>
                      </a:lnTo>
                      <a:lnTo>
                        <a:pt x="1515160" y="239268"/>
                      </a:lnTo>
                      <a:lnTo>
                        <a:pt x="1517904" y="249250"/>
                      </a:lnTo>
                      <a:lnTo>
                        <a:pt x="1520037" y="259232"/>
                      </a:lnTo>
                      <a:lnTo>
                        <a:pt x="1521866" y="269260"/>
                      </a:lnTo>
                      <a:lnTo>
                        <a:pt x="1523085" y="279882"/>
                      </a:lnTo>
                      <a:lnTo>
                        <a:pt x="1523695" y="290215"/>
                      </a:lnTo>
                      <a:lnTo>
                        <a:pt x="1524000" y="300532"/>
                      </a:lnTo>
                      <a:lnTo>
                        <a:pt x="1524000" y="1317696"/>
                      </a:lnTo>
                      <a:lnTo>
                        <a:pt x="1523695" y="1328364"/>
                      </a:lnTo>
                      <a:lnTo>
                        <a:pt x="1523085" y="1338986"/>
                      </a:lnTo>
                      <a:lnTo>
                        <a:pt x="1521866" y="1349303"/>
                      </a:lnTo>
                      <a:lnTo>
                        <a:pt x="1520037" y="1359286"/>
                      </a:lnTo>
                      <a:lnTo>
                        <a:pt x="1517904" y="1368963"/>
                      </a:lnTo>
                      <a:lnTo>
                        <a:pt x="1515160" y="1378991"/>
                      </a:lnTo>
                      <a:lnTo>
                        <a:pt x="1512417" y="1388821"/>
                      </a:lnTo>
                      <a:lnTo>
                        <a:pt x="1508760" y="1398163"/>
                      </a:lnTo>
                      <a:lnTo>
                        <a:pt x="1504950" y="1407139"/>
                      </a:lnTo>
                      <a:lnTo>
                        <a:pt x="1500987" y="1416177"/>
                      </a:lnTo>
                      <a:lnTo>
                        <a:pt x="1496110" y="1424863"/>
                      </a:lnTo>
                      <a:lnTo>
                        <a:pt x="1491234" y="1433047"/>
                      </a:lnTo>
                      <a:lnTo>
                        <a:pt x="1485747" y="1441399"/>
                      </a:lnTo>
                      <a:lnTo>
                        <a:pt x="1479651" y="1448790"/>
                      </a:lnTo>
                      <a:lnTo>
                        <a:pt x="1473708" y="1456136"/>
                      </a:lnTo>
                      <a:lnTo>
                        <a:pt x="1467307" y="1463695"/>
                      </a:lnTo>
                      <a:lnTo>
                        <a:pt x="1460906" y="1470431"/>
                      </a:lnTo>
                      <a:lnTo>
                        <a:pt x="1453591" y="1476984"/>
                      </a:lnTo>
                      <a:lnTo>
                        <a:pt x="1446276" y="1483050"/>
                      </a:lnTo>
                      <a:lnTo>
                        <a:pt x="1438808" y="1488460"/>
                      </a:lnTo>
                      <a:lnTo>
                        <a:pt x="1430883" y="1494007"/>
                      </a:lnTo>
                      <a:lnTo>
                        <a:pt x="1422654" y="1498930"/>
                      </a:lnTo>
                      <a:lnTo>
                        <a:pt x="1414424" y="1503685"/>
                      </a:lnTo>
                      <a:lnTo>
                        <a:pt x="1405737" y="1507921"/>
                      </a:lnTo>
                      <a:lnTo>
                        <a:pt x="1397203" y="1511046"/>
                      </a:lnTo>
                      <a:lnTo>
                        <a:pt x="1388059" y="1514673"/>
                      </a:lnTo>
                      <a:lnTo>
                        <a:pt x="1378915" y="1517294"/>
                      </a:lnTo>
                      <a:lnTo>
                        <a:pt x="1369618" y="1519885"/>
                      </a:lnTo>
                      <a:lnTo>
                        <a:pt x="1359865" y="1521363"/>
                      </a:lnTo>
                      <a:lnTo>
                        <a:pt x="1350111" y="1522704"/>
                      </a:lnTo>
                      <a:lnTo>
                        <a:pt x="1340815" y="1523344"/>
                      </a:lnTo>
                      <a:lnTo>
                        <a:pt x="1330756" y="1524000"/>
                      </a:lnTo>
                      <a:lnTo>
                        <a:pt x="193243" y="1524000"/>
                      </a:lnTo>
                      <a:lnTo>
                        <a:pt x="183184" y="1523344"/>
                      </a:lnTo>
                      <a:lnTo>
                        <a:pt x="173583" y="1522704"/>
                      </a:lnTo>
                      <a:lnTo>
                        <a:pt x="163830" y="1521363"/>
                      </a:lnTo>
                      <a:lnTo>
                        <a:pt x="154076" y="1519885"/>
                      </a:lnTo>
                      <a:lnTo>
                        <a:pt x="145084" y="1517294"/>
                      </a:lnTo>
                      <a:lnTo>
                        <a:pt x="135940" y="1514673"/>
                      </a:lnTo>
                      <a:lnTo>
                        <a:pt x="126796" y="1511046"/>
                      </a:lnTo>
                      <a:lnTo>
                        <a:pt x="117652" y="1507921"/>
                      </a:lnTo>
                      <a:lnTo>
                        <a:pt x="109575" y="1503685"/>
                      </a:lnTo>
                      <a:lnTo>
                        <a:pt x="101041" y="1498930"/>
                      </a:lnTo>
                      <a:lnTo>
                        <a:pt x="93116" y="1494007"/>
                      </a:lnTo>
                      <a:lnTo>
                        <a:pt x="84886" y="1488460"/>
                      </a:lnTo>
                      <a:lnTo>
                        <a:pt x="77724" y="1483050"/>
                      </a:lnTo>
                      <a:lnTo>
                        <a:pt x="70104" y="1476984"/>
                      </a:lnTo>
                      <a:lnTo>
                        <a:pt x="63093" y="1470431"/>
                      </a:lnTo>
                      <a:lnTo>
                        <a:pt x="56692" y="1463695"/>
                      </a:lnTo>
                      <a:lnTo>
                        <a:pt x="50139" y="1456136"/>
                      </a:lnTo>
                      <a:lnTo>
                        <a:pt x="44043" y="1448790"/>
                      </a:lnTo>
                      <a:lnTo>
                        <a:pt x="38252" y="1441399"/>
                      </a:lnTo>
                      <a:lnTo>
                        <a:pt x="32766" y="1433047"/>
                      </a:lnTo>
                      <a:lnTo>
                        <a:pt x="27889" y="1424863"/>
                      </a:lnTo>
                      <a:lnTo>
                        <a:pt x="23012" y="1416177"/>
                      </a:lnTo>
                      <a:lnTo>
                        <a:pt x="18745" y="1407139"/>
                      </a:lnTo>
                      <a:lnTo>
                        <a:pt x="15240" y="1398163"/>
                      </a:lnTo>
                      <a:lnTo>
                        <a:pt x="11582" y="1388821"/>
                      </a:lnTo>
                      <a:lnTo>
                        <a:pt x="8534" y="1378991"/>
                      </a:lnTo>
                      <a:lnTo>
                        <a:pt x="6096" y="1368963"/>
                      </a:lnTo>
                      <a:lnTo>
                        <a:pt x="3657" y="1359286"/>
                      </a:lnTo>
                      <a:lnTo>
                        <a:pt x="2133" y="1349303"/>
                      </a:lnTo>
                      <a:lnTo>
                        <a:pt x="914" y="1338986"/>
                      </a:lnTo>
                      <a:lnTo>
                        <a:pt x="0" y="1328364"/>
                      </a:lnTo>
                      <a:lnTo>
                        <a:pt x="0" y="1317696"/>
                      </a:lnTo>
                      <a:lnTo>
                        <a:pt x="0" y="300532"/>
                      </a:lnTo>
                      <a:lnTo>
                        <a:pt x="0" y="290215"/>
                      </a:lnTo>
                      <a:lnTo>
                        <a:pt x="914" y="279882"/>
                      </a:lnTo>
                      <a:lnTo>
                        <a:pt x="2133" y="269260"/>
                      </a:lnTo>
                      <a:lnTo>
                        <a:pt x="3657" y="259232"/>
                      </a:lnTo>
                      <a:lnTo>
                        <a:pt x="6096" y="249250"/>
                      </a:lnTo>
                      <a:lnTo>
                        <a:pt x="8534" y="239268"/>
                      </a:lnTo>
                      <a:lnTo>
                        <a:pt x="11582" y="229895"/>
                      </a:lnTo>
                      <a:lnTo>
                        <a:pt x="15240" y="220568"/>
                      </a:lnTo>
                      <a:lnTo>
                        <a:pt x="18745" y="211576"/>
                      </a:lnTo>
                      <a:lnTo>
                        <a:pt x="23012" y="202692"/>
                      </a:lnTo>
                      <a:lnTo>
                        <a:pt x="27889" y="193700"/>
                      </a:lnTo>
                      <a:lnTo>
                        <a:pt x="32766" y="185668"/>
                      </a:lnTo>
                      <a:lnTo>
                        <a:pt x="38252" y="177622"/>
                      </a:lnTo>
                      <a:lnTo>
                        <a:pt x="44043" y="169773"/>
                      </a:lnTo>
                      <a:lnTo>
                        <a:pt x="50139" y="162077"/>
                      </a:lnTo>
                      <a:lnTo>
                        <a:pt x="56692" y="155021"/>
                      </a:lnTo>
                      <a:lnTo>
                        <a:pt x="63093" y="148132"/>
                      </a:lnTo>
                      <a:lnTo>
                        <a:pt x="70104" y="141732"/>
                      </a:lnTo>
                      <a:lnTo>
                        <a:pt x="77724" y="136017"/>
                      </a:lnTo>
                      <a:lnTo>
                        <a:pt x="84886" y="129768"/>
                      </a:lnTo>
                      <a:lnTo>
                        <a:pt x="93116" y="124388"/>
                      </a:lnTo>
                      <a:lnTo>
                        <a:pt x="101041" y="119786"/>
                      </a:lnTo>
                      <a:lnTo>
                        <a:pt x="109575" y="115214"/>
                      </a:lnTo>
                      <a:lnTo>
                        <a:pt x="117652" y="111099"/>
                      </a:lnTo>
                      <a:lnTo>
                        <a:pt x="126796" y="107182"/>
                      </a:lnTo>
                      <a:lnTo>
                        <a:pt x="135940" y="103891"/>
                      </a:lnTo>
                      <a:lnTo>
                        <a:pt x="145084" y="101117"/>
                      </a:lnTo>
                      <a:lnTo>
                        <a:pt x="154076" y="99136"/>
                      </a:lnTo>
                      <a:lnTo>
                        <a:pt x="163830" y="96850"/>
                      </a:lnTo>
                      <a:lnTo>
                        <a:pt x="173583" y="95554"/>
                      </a:lnTo>
                      <a:lnTo>
                        <a:pt x="183184" y="94869"/>
                      </a:lnTo>
                      <a:lnTo>
                        <a:pt x="193243" y="94564"/>
                      </a:lnTo>
                      <a:lnTo>
                        <a:pt x="290931" y="94564"/>
                      </a:lnTo>
                      <a:lnTo>
                        <a:pt x="290931" y="175336"/>
                      </a:lnTo>
                      <a:lnTo>
                        <a:pt x="290931" y="250545"/>
                      </a:lnTo>
                      <a:lnTo>
                        <a:pt x="338023" y="250545"/>
                      </a:lnTo>
                      <a:lnTo>
                        <a:pt x="338023" y="0"/>
                      </a:lnTo>
                      <a:lnTo>
                        <a:pt x="338023" y="0"/>
                      </a:lnTo>
                      <a:close/>
                      <a:moveTo>
                        <a:pt x="193243" y="223342"/>
                      </a:moveTo>
                      <a:lnTo>
                        <a:pt x="185928" y="224028"/>
                      </a:lnTo>
                      <a:lnTo>
                        <a:pt x="178765" y="224988"/>
                      </a:lnTo>
                      <a:lnTo>
                        <a:pt x="171754" y="226969"/>
                      </a:lnTo>
                      <a:lnTo>
                        <a:pt x="165354" y="229590"/>
                      </a:lnTo>
                      <a:lnTo>
                        <a:pt x="158648" y="232867"/>
                      </a:lnTo>
                      <a:lnTo>
                        <a:pt x="152552" y="236631"/>
                      </a:lnTo>
                      <a:lnTo>
                        <a:pt x="147218" y="241218"/>
                      </a:lnTo>
                      <a:lnTo>
                        <a:pt x="142036" y="246324"/>
                      </a:lnTo>
                      <a:lnTo>
                        <a:pt x="137464" y="251871"/>
                      </a:lnTo>
                      <a:lnTo>
                        <a:pt x="133197" y="257586"/>
                      </a:lnTo>
                      <a:lnTo>
                        <a:pt x="129540" y="264139"/>
                      </a:lnTo>
                      <a:lnTo>
                        <a:pt x="126492" y="270555"/>
                      </a:lnTo>
                      <a:lnTo>
                        <a:pt x="124053" y="277749"/>
                      </a:lnTo>
                      <a:lnTo>
                        <a:pt x="122224" y="285445"/>
                      </a:lnTo>
                      <a:lnTo>
                        <a:pt x="121005" y="292836"/>
                      </a:lnTo>
                      <a:lnTo>
                        <a:pt x="120700" y="300532"/>
                      </a:lnTo>
                      <a:lnTo>
                        <a:pt x="120700" y="1317696"/>
                      </a:lnTo>
                      <a:lnTo>
                        <a:pt x="121005" y="1325727"/>
                      </a:lnTo>
                      <a:lnTo>
                        <a:pt x="122224" y="1333576"/>
                      </a:lnTo>
                      <a:lnTo>
                        <a:pt x="124053" y="1340632"/>
                      </a:lnTo>
                      <a:lnTo>
                        <a:pt x="126492" y="1348023"/>
                      </a:lnTo>
                      <a:lnTo>
                        <a:pt x="129540" y="1354881"/>
                      </a:lnTo>
                      <a:lnTo>
                        <a:pt x="133197" y="1360932"/>
                      </a:lnTo>
                      <a:lnTo>
                        <a:pt x="137464" y="1366845"/>
                      </a:lnTo>
                      <a:lnTo>
                        <a:pt x="142036" y="1372255"/>
                      </a:lnTo>
                      <a:lnTo>
                        <a:pt x="147218" y="1377513"/>
                      </a:lnTo>
                      <a:lnTo>
                        <a:pt x="152552" y="1381932"/>
                      </a:lnTo>
                      <a:lnTo>
                        <a:pt x="158648" y="1385544"/>
                      </a:lnTo>
                      <a:lnTo>
                        <a:pt x="165354" y="1389126"/>
                      </a:lnTo>
                      <a:lnTo>
                        <a:pt x="171754" y="1391610"/>
                      </a:lnTo>
                      <a:lnTo>
                        <a:pt x="178765" y="1393545"/>
                      </a:lnTo>
                      <a:lnTo>
                        <a:pt x="185928" y="1394536"/>
                      </a:lnTo>
                      <a:lnTo>
                        <a:pt x="193243" y="1395176"/>
                      </a:lnTo>
                      <a:lnTo>
                        <a:pt x="1330756" y="1395176"/>
                      </a:lnTo>
                      <a:lnTo>
                        <a:pt x="1338072" y="1394536"/>
                      </a:lnTo>
                      <a:lnTo>
                        <a:pt x="1344930" y="1393545"/>
                      </a:lnTo>
                      <a:lnTo>
                        <a:pt x="1352245" y="1391610"/>
                      </a:lnTo>
                      <a:lnTo>
                        <a:pt x="1358646" y="1389126"/>
                      </a:lnTo>
                      <a:lnTo>
                        <a:pt x="1365046" y="1385544"/>
                      </a:lnTo>
                      <a:lnTo>
                        <a:pt x="1371447" y="1381932"/>
                      </a:lnTo>
                      <a:lnTo>
                        <a:pt x="1376781" y="1377513"/>
                      </a:lnTo>
                      <a:lnTo>
                        <a:pt x="1381963" y="1372255"/>
                      </a:lnTo>
                      <a:lnTo>
                        <a:pt x="1386230" y="1366845"/>
                      </a:lnTo>
                      <a:lnTo>
                        <a:pt x="1390497" y="1360932"/>
                      </a:lnTo>
                      <a:lnTo>
                        <a:pt x="1394460" y="1354881"/>
                      </a:lnTo>
                      <a:lnTo>
                        <a:pt x="1397508" y="1348023"/>
                      </a:lnTo>
                      <a:lnTo>
                        <a:pt x="1399946" y="1340632"/>
                      </a:lnTo>
                      <a:lnTo>
                        <a:pt x="1401470" y="1333576"/>
                      </a:lnTo>
                      <a:lnTo>
                        <a:pt x="1402994" y="1325727"/>
                      </a:lnTo>
                      <a:lnTo>
                        <a:pt x="1403299" y="1317696"/>
                      </a:lnTo>
                      <a:lnTo>
                        <a:pt x="1403299" y="300532"/>
                      </a:lnTo>
                      <a:lnTo>
                        <a:pt x="1402994" y="292836"/>
                      </a:lnTo>
                      <a:lnTo>
                        <a:pt x="1401470" y="285445"/>
                      </a:lnTo>
                      <a:lnTo>
                        <a:pt x="1399946" y="277749"/>
                      </a:lnTo>
                      <a:lnTo>
                        <a:pt x="1397508" y="270555"/>
                      </a:lnTo>
                      <a:lnTo>
                        <a:pt x="1394460" y="264139"/>
                      </a:lnTo>
                      <a:lnTo>
                        <a:pt x="1390497" y="257586"/>
                      </a:lnTo>
                      <a:lnTo>
                        <a:pt x="1386230" y="251871"/>
                      </a:lnTo>
                      <a:lnTo>
                        <a:pt x="1381963" y="246324"/>
                      </a:lnTo>
                      <a:lnTo>
                        <a:pt x="1376781" y="241218"/>
                      </a:lnTo>
                      <a:lnTo>
                        <a:pt x="1371447" y="236631"/>
                      </a:lnTo>
                      <a:lnTo>
                        <a:pt x="1365046" y="232867"/>
                      </a:lnTo>
                      <a:lnTo>
                        <a:pt x="1358646" y="229590"/>
                      </a:lnTo>
                      <a:lnTo>
                        <a:pt x="1352245" y="226969"/>
                      </a:lnTo>
                      <a:lnTo>
                        <a:pt x="1344930" y="224988"/>
                      </a:lnTo>
                      <a:lnTo>
                        <a:pt x="1338072" y="224028"/>
                      </a:lnTo>
                      <a:lnTo>
                        <a:pt x="1330756" y="223342"/>
                      </a:lnTo>
                      <a:lnTo>
                        <a:pt x="1233068" y="223342"/>
                      </a:lnTo>
                      <a:lnTo>
                        <a:pt x="1233068" y="275813"/>
                      </a:lnTo>
                      <a:lnTo>
                        <a:pt x="1044397" y="275813"/>
                      </a:lnTo>
                      <a:lnTo>
                        <a:pt x="1044397" y="223342"/>
                      </a:lnTo>
                      <a:lnTo>
                        <a:pt x="455980" y="223342"/>
                      </a:lnTo>
                      <a:lnTo>
                        <a:pt x="455980" y="275813"/>
                      </a:lnTo>
                      <a:lnTo>
                        <a:pt x="267309" y="275813"/>
                      </a:lnTo>
                      <a:lnTo>
                        <a:pt x="267309" y="223342"/>
                      </a:lnTo>
                      <a:lnTo>
                        <a:pt x="193243" y="223342"/>
                      </a:lnTo>
                      <a:lnTo>
                        <a:pt x="193243" y="223342"/>
                      </a:lnTo>
                      <a:close/>
                      <a:moveTo>
                        <a:pt x="583539" y="490804"/>
                      </a:moveTo>
                      <a:lnTo>
                        <a:pt x="673303" y="490804"/>
                      </a:lnTo>
                      <a:lnTo>
                        <a:pt x="673303" y="966673"/>
                      </a:lnTo>
                      <a:lnTo>
                        <a:pt x="777697" y="966673"/>
                      </a:lnTo>
                      <a:lnTo>
                        <a:pt x="777697" y="1055171"/>
                      </a:lnTo>
                      <a:lnTo>
                        <a:pt x="455066" y="1055171"/>
                      </a:lnTo>
                      <a:lnTo>
                        <a:pt x="455066" y="966673"/>
                      </a:lnTo>
                      <a:lnTo>
                        <a:pt x="559003" y="966673"/>
                      </a:lnTo>
                      <a:lnTo>
                        <a:pt x="559003" y="667131"/>
                      </a:lnTo>
                      <a:lnTo>
                        <a:pt x="554431" y="668776"/>
                      </a:lnTo>
                      <a:lnTo>
                        <a:pt x="549249" y="671047"/>
                      </a:lnTo>
                      <a:lnTo>
                        <a:pt x="538581" y="673989"/>
                      </a:lnTo>
                      <a:lnTo>
                        <a:pt x="526389" y="676960"/>
                      </a:lnTo>
                      <a:lnTo>
                        <a:pt x="513740" y="679094"/>
                      </a:lnTo>
                      <a:lnTo>
                        <a:pt x="500024" y="681045"/>
                      </a:lnTo>
                      <a:lnTo>
                        <a:pt x="485698" y="682371"/>
                      </a:lnTo>
                      <a:lnTo>
                        <a:pt x="470458" y="683011"/>
                      </a:lnTo>
                      <a:lnTo>
                        <a:pt x="455066" y="683315"/>
                      </a:lnTo>
                      <a:lnTo>
                        <a:pt x="455066" y="600562"/>
                      </a:lnTo>
                      <a:lnTo>
                        <a:pt x="461772" y="599617"/>
                      </a:lnTo>
                      <a:lnTo>
                        <a:pt x="468325" y="598627"/>
                      </a:lnTo>
                      <a:lnTo>
                        <a:pt x="474726" y="597484"/>
                      </a:lnTo>
                      <a:lnTo>
                        <a:pt x="481431" y="596143"/>
                      </a:lnTo>
                      <a:lnTo>
                        <a:pt x="487527" y="594512"/>
                      </a:lnTo>
                      <a:lnTo>
                        <a:pt x="493318" y="592881"/>
                      </a:lnTo>
                      <a:lnTo>
                        <a:pt x="499110" y="590931"/>
                      </a:lnTo>
                      <a:lnTo>
                        <a:pt x="504596" y="588949"/>
                      </a:lnTo>
                      <a:lnTo>
                        <a:pt x="510082" y="586511"/>
                      </a:lnTo>
                      <a:lnTo>
                        <a:pt x="515264" y="584194"/>
                      </a:lnTo>
                      <a:lnTo>
                        <a:pt x="519988" y="581253"/>
                      </a:lnTo>
                      <a:lnTo>
                        <a:pt x="524865" y="578632"/>
                      </a:lnTo>
                      <a:lnTo>
                        <a:pt x="529437" y="575691"/>
                      </a:lnTo>
                      <a:lnTo>
                        <a:pt x="534009" y="572917"/>
                      </a:lnTo>
                      <a:lnTo>
                        <a:pt x="538276" y="569290"/>
                      </a:lnTo>
                      <a:lnTo>
                        <a:pt x="542239" y="566013"/>
                      </a:lnTo>
                      <a:lnTo>
                        <a:pt x="546201" y="562584"/>
                      </a:lnTo>
                      <a:lnTo>
                        <a:pt x="549859" y="558622"/>
                      </a:lnTo>
                      <a:lnTo>
                        <a:pt x="553516" y="555040"/>
                      </a:lnTo>
                      <a:lnTo>
                        <a:pt x="556564" y="550926"/>
                      </a:lnTo>
                      <a:lnTo>
                        <a:pt x="559917" y="546354"/>
                      </a:lnTo>
                      <a:lnTo>
                        <a:pt x="562965" y="542086"/>
                      </a:lnTo>
                      <a:lnTo>
                        <a:pt x="565708" y="537972"/>
                      </a:lnTo>
                      <a:lnTo>
                        <a:pt x="568756" y="533049"/>
                      </a:lnTo>
                      <a:lnTo>
                        <a:pt x="570738" y="528340"/>
                      </a:lnTo>
                      <a:lnTo>
                        <a:pt x="573176" y="523417"/>
                      </a:lnTo>
                      <a:lnTo>
                        <a:pt x="575310" y="518312"/>
                      </a:lnTo>
                      <a:lnTo>
                        <a:pt x="577138" y="513100"/>
                      </a:lnTo>
                      <a:lnTo>
                        <a:pt x="579272" y="507690"/>
                      </a:lnTo>
                      <a:lnTo>
                        <a:pt x="580796" y="502081"/>
                      </a:lnTo>
                      <a:lnTo>
                        <a:pt x="583539" y="490804"/>
                      </a:lnTo>
                      <a:lnTo>
                        <a:pt x="583539" y="490804"/>
                      </a:lnTo>
                      <a:close/>
                      <a:moveTo>
                        <a:pt x="947928" y="490804"/>
                      </a:moveTo>
                      <a:lnTo>
                        <a:pt x="1037234" y="490804"/>
                      </a:lnTo>
                      <a:lnTo>
                        <a:pt x="1037234" y="966673"/>
                      </a:lnTo>
                      <a:lnTo>
                        <a:pt x="1141780" y="966673"/>
                      </a:lnTo>
                      <a:lnTo>
                        <a:pt x="1141780" y="1055171"/>
                      </a:lnTo>
                      <a:lnTo>
                        <a:pt x="818997" y="1055171"/>
                      </a:lnTo>
                      <a:lnTo>
                        <a:pt x="818997" y="966673"/>
                      </a:lnTo>
                      <a:lnTo>
                        <a:pt x="922934" y="966673"/>
                      </a:lnTo>
                      <a:lnTo>
                        <a:pt x="922934" y="667131"/>
                      </a:lnTo>
                      <a:lnTo>
                        <a:pt x="918362" y="668776"/>
                      </a:lnTo>
                      <a:lnTo>
                        <a:pt x="913180" y="671047"/>
                      </a:lnTo>
                      <a:lnTo>
                        <a:pt x="902665" y="673989"/>
                      </a:lnTo>
                      <a:lnTo>
                        <a:pt x="890778" y="676960"/>
                      </a:lnTo>
                      <a:lnTo>
                        <a:pt x="877671" y="679094"/>
                      </a:lnTo>
                      <a:lnTo>
                        <a:pt x="864260" y="681045"/>
                      </a:lnTo>
                      <a:lnTo>
                        <a:pt x="849782" y="682371"/>
                      </a:lnTo>
                      <a:lnTo>
                        <a:pt x="834542" y="683011"/>
                      </a:lnTo>
                      <a:lnTo>
                        <a:pt x="818997" y="683315"/>
                      </a:lnTo>
                      <a:lnTo>
                        <a:pt x="818997" y="600562"/>
                      </a:lnTo>
                      <a:lnTo>
                        <a:pt x="825703" y="599617"/>
                      </a:lnTo>
                      <a:lnTo>
                        <a:pt x="832713" y="598627"/>
                      </a:lnTo>
                      <a:lnTo>
                        <a:pt x="839114" y="597484"/>
                      </a:lnTo>
                      <a:lnTo>
                        <a:pt x="845515" y="596143"/>
                      </a:lnTo>
                      <a:lnTo>
                        <a:pt x="851611" y="594512"/>
                      </a:lnTo>
                      <a:lnTo>
                        <a:pt x="857250" y="592881"/>
                      </a:lnTo>
                      <a:lnTo>
                        <a:pt x="863041" y="590931"/>
                      </a:lnTo>
                      <a:lnTo>
                        <a:pt x="868527" y="588949"/>
                      </a:lnTo>
                      <a:lnTo>
                        <a:pt x="874318" y="586511"/>
                      </a:lnTo>
                      <a:lnTo>
                        <a:pt x="879500" y="584194"/>
                      </a:lnTo>
                      <a:lnTo>
                        <a:pt x="884072" y="581253"/>
                      </a:lnTo>
                      <a:lnTo>
                        <a:pt x="888949" y="578632"/>
                      </a:lnTo>
                      <a:lnTo>
                        <a:pt x="893521" y="575691"/>
                      </a:lnTo>
                      <a:lnTo>
                        <a:pt x="898093" y="572917"/>
                      </a:lnTo>
                      <a:lnTo>
                        <a:pt x="902360" y="569290"/>
                      </a:lnTo>
                      <a:lnTo>
                        <a:pt x="906627" y="566013"/>
                      </a:lnTo>
                      <a:lnTo>
                        <a:pt x="910437" y="562584"/>
                      </a:lnTo>
                      <a:lnTo>
                        <a:pt x="913790" y="558622"/>
                      </a:lnTo>
                      <a:lnTo>
                        <a:pt x="917448" y="555040"/>
                      </a:lnTo>
                      <a:lnTo>
                        <a:pt x="920800" y="550926"/>
                      </a:lnTo>
                      <a:lnTo>
                        <a:pt x="923848" y="546354"/>
                      </a:lnTo>
                      <a:lnTo>
                        <a:pt x="927201" y="542086"/>
                      </a:lnTo>
                      <a:lnTo>
                        <a:pt x="929640" y="537972"/>
                      </a:lnTo>
                      <a:lnTo>
                        <a:pt x="932688" y="533049"/>
                      </a:lnTo>
                      <a:lnTo>
                        <a:pt x="934821" y="528340"/>
                      </a:lnTo>
                      <a:lnTo>
                        <a:pt x="937564" y="523417"/>
                      </a:lnTo>
                      <a:lnTo>
                        <a:pt x="939393" y="518312"/>
                      </a:lnTo>
                      <a:lnTo>
                        <a:pt x="941222" y="513100"/>
                      </a:lnTo>
                      <a:lnTo>
                        <a:pt x="943356" y="507690"/>
                      </a:lnTo>
                      <a:lnTo>
                        <a:pt x="944880" y="502081"/>
                      </a:lnTo>
                      <a:lnTo>
                        <a:pt x="947928" y="490804"/>
                      </a:lnTo>
                      <a:lnTo>
                        <a:pt x="947928" y="490804"/>
                      </a:lnTo>
                      <a:close/>
                      <a:moveTo>
                        <a:pt x="149199" y="1252804"/>
                      </a:moveTo>
                      <a:lnTo>
                        <a:pt x="1350416" y="1252804"/>
                      </a:lnTo>
                      <a:lnTo>
                        <a:pt x="1350416" y="1277371"/>
                      </a:lnTo>
                      <a:lnTo>
                        <a:pt x="149199" y="1277371"/>
                      </a:lnTo>
                      <a:lnTo>
                        <a:pt x="149199" y="1252804"/>
                      </a:lnTo>
                      <a:lnTo>
                        <a:pt x="149199" y="1252804"/>
                      </a:lnTo>
                      <a:close/>
                      <a:moveTo>
                        <a:pt x="149199" y="1327678"/>
                      </a:moveTo>
                      <a:lnTo>
                        <a:pt x="1350416" y="1327678"/>
                      </a:lnTo>
                      <a:lnTo>
                        <a:pt x="1350416" y="1353571"/>
                      </a:lnTo>
                      <a:lnTo>
                        <a:pt x="149199" y="1353571"/>
                      </a:lnTo>
                      <a:lnTo>
                        <a:pt x="149199" y="1327678"/>
                      </a:lnTo>
                      <a:lnTo>
                        <a:pt x="149199" y="1327678"/>
                      </a:lnTo>
                      <a:close/>
                    </a:path>
                  </a:pathLst>
                </a:custGeom>
                <a:solidFill>
                  <a:srgbClr val="40A693">
                    <a:alpha val="100000"/>
                  </a:srgbClr>
                </a:solidFill>
              </p:spPr>
              <p:txBody>
                <a:bodyPr lIns="0" tIns="0" rIns="0" bIns="0" anchor="ctr"/>
                <a:lstStyle/>
                <a:p>
                  <a:pPr lvl="0">
                    <a:defRPr sz="2400"/>
                  </a:pPr>
                  <a:endParaRPr/>
                </a:p>
              </p:txBody>
            </p:sp>
            <p:grpSp>
              <p:nvGrpSpPr>
                <p:cNvPr id="464" name="Group 464"/>
                <p:cNvGrpSpPr/>
                <p:nvPr/>
              </p:nvGrpSpPr>
              <p:grpSpPr>
                <a:xfrm>
                  <a:off x="0" y="-1371600"/>
                  <a:ext cx="7649261" cy="1127760"/>
                  <a:chOff x="0" y="0"/>
                  <a:chExt cx="7649261" cy="1127760"/>
                </a:xfrm>
              </p:grpSpPr>
              <p:sp>
                <p:nvSpPr>
                  <p:cNvPr id="4" name="text 464"/>
                  <p:cNvSpPr/>
                  <p:nvPr/>
                </p:nvSpPr>
                <p:spPr>
                  <a:xfrm>
                    <a:off x="0" y="0"/>
                    <a:ext cx="7649261"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114" name="Group 114"/>
            <p:cNvGrpSpPr/>
            <p:nvPr/>
          </p:nvGrpSpPr>
          <p:grpSpPr>
            <a:xfrm>
              <a:off x="11756273" y="0"/>
              <a:ext cx="11756273" cy="4147703"/>
              <a:chOff x="0" y="0"/>
              <a:chExt cx="11756273" cy="4147703"/>
            </a:xfrm>
          </p:grpSpPr>
          <p:sp>
            <p:nvSpPr>
              <p:cNvPr id="474" name="image 474"/>
              <p:cNvSpPr/>
              <p:nvPr/>
            </p:nvSpPr>
            <p:spPr>
              <a:xfrm>
                <a:off x="-655" y="375559"/>
                <a:ext cx="3749040" cy="3749040"/>
              </a:xfrm>
              <a:custGeom>
                <a:avLst/>
                <a:gdLst/>
                <a:ahLst/>
                <a:cxnLst>
                  <a:cxn ang="0">
                    <a:pos x="wd2" y="hd2"/>
                  </a:cxn>
                  <a:cxn ang="5400000">
                    <a:pos x="wd2" y="hd2"/>
                  </a:cxn>
                  <a:cxn ang="10800000">
                    <a:pos x="wd2" y="hd2"/>
                  </a:cxn>
                  <a:cxn ang="16200000">
                    <a:pos x="wd2" y="hd2"/>
                  </a:cxn>
                </a:cxnLst>
                <a:rect l="0" t="0" r="r" b="b"/>
                <a:pathLst>
                  <a:path w="3749038" h="3749048" extrusionOk="0">
                    <a:moveTo>
                      <a:pt x="0" y="0"/>
                    </a:moveTo>
                    <a:lnTo>
                      <a:pt x="3749040" y="0"/>
                    </a:lnTo>
                    <a:lnTo>
                      <a:pt x="3749040" y="3749040"/>
                    </a:lnTo>
                    <a:lnTo>
                      <a:pt x="0" y="3749040"/>
                    </a:lnTo>
                    <a:close/>
                  </a:path>
                </a:pathLst>
              </a:custGeom>
              <a:blipFill>
                <a:blip r:embed="rId4"/>
                <a:srcRect/>
                <a:stretch>
                  <a:fillRect/>
                </a:stretch>
              </a:blipFill>
            </p:spPr>
            <p:txBody>
              <a:bodyPr lIns="0" tIns="0" rIns="0" bIns="0" anchor="ctr"/>
              <a:lstStyle/>
              <a:p>
                <a:pPr lvl="0">
                  <a:defRPr sz="2400"/>
                </a:pPr>
                <a:endParaRPr/>
              </a:p>
            </p:txBody>
          </p:sp>
          <p:grpSp>
            <p:nvGrpSpPr>
              <p:cNvPr id="115" name="Group 115"/>
              <p:cNvGrpSpPr/>
              <p:nvPr/>
            </p:nvGrpSpPr>
            <p:grpSpPr>
              <a:xfrm>
                <a:off x="3990502" y="1959437"/>
                <a:ext cx="7650480" cy="1767840"/>
                <a:chOff x="0" y="0"/>
                <a:chExt cx="7650480" cy="1767840"/>
              </a:xfrm>
            </p:grpSpPr>
            <p:sp>
              <p:nvSpPr>
                <p:cNvPr id="5" name="text 115"/>
                <p:cNvSpPr/>
                <p:nvPr/>
              </p:nvSpPr>
              <p:spPr>
                <a:xfrm>
                  <a:off x="0" y="0"/>
                  <a:ext cx="7650480" cy="1767840"/>
                </a:xfrm>
                <a:prstGeom prst="rect">
                  <a:avLst/>
                </a:prstGeom>
                <a:ln w="25400">
                  <a:miter lim="400000"/>
                </a:ln>
              </p:spPr>
              <p:txBody>
                <a:bodyPr wrap="square" lIns="0" tIns="0" rIns="0" bIns="0" numCol="1" anchor="t">
                  <a:spAutoFit/>
                </a:bodyPr>
                <a:lstStyle>
                  <a:lvl1pPr algn="l">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a:t>
                  </a:r>
                </a:p>
              </p:txBody>
            </p:sp>
            <p:sp>
              <p:nvSpPr>
                <p:cNvPr id="469" name="graph 469"/>
                <p:cNvSpPr/>
                <p:nvPr/>
              </p:nvSpPr>
              <p:spPr>
                <a:xfrm>
                  <a:off x="-2865120" y="-518160"/>
                  <a:ext cx="1524000" cy="1524000"/>
                </a:xfrm>
                <a:custGeom>
                  <a:avLst/>
                  <a:gdLst/>
                  <a:ahLst/>
                  <a:cxnLst>
                    <a:cxn ang="0">
                      <a:pos x="wd2" y="hd2"/>
                    </a:cxn>
                    <a:cxn ang="5400000">
                      <a:pos x="wd2" y="hd2"/>
                    </a:cxn>
                    <a:cxn ang="10800000">
                      <a:pos x="wd2" y="hd2"/>
                    </a:cxn>
                    <a:cxn ang="16200000">
                      <a:pos x="wd2" y="hd2"/>
                    </a:cxn>
                  </a:cxnLst>
                  <a:rect l="0" t="0" r="r" b="b"/>
                  <a:pathLst>
                    <a:path w="1524000" h="1524000" extrusionOk="0">
                      <a:moveTo>
                        <a:pt x="426476" y="650138"/>
                      </a:moveTo>
                      <a:lnTo>
                        <a:pt x="426476" y="650138"/>
                      </a:lnTo>
                      <a:lnTo>
                        <a:pt x="426476" y="801014"/>
                      </a:lnTo>
                      <a:lnTo>
                        <a:pt x="454685" y="801014"/>
                      </a:lnTo>
                      <a:lnTo>
                        <a:pt x="484571" y="805891"/>
                      </a:lnTo>
                      <a:lnTo>
                        <a:pt x="512780" y="814273"/>
                      </a:lnTo>
                      <a:lnTo>
                        <a:pt x="539313" y="822502"/>
                      </a:lnTo>
                      <a:lnTo>
                        <a:pt x="539313" y="822502"/>
                      </a:lnTo>
                      <a:lnTo>
                        <a:pt x="565998" y="835761"/>
                      </a:lnTo>
                      <a:lnTo>
                        <a:pt x="592516" y="850696"/>
                      </a:lnTo>
                      <a:lnTo>
                        <a:pt x="614172" y="867308"/>
                      </a:lnTo>
                      <a:lnTo>
                        <a:pt x="635675" y="885596"/>
                      </a:lnTo>
                      <a:lnTo>
                        <a:pt x="635675" y="885596"/>
                      </a:lnTo>
                      <a:lnTo>
                        <a:pt x="653963" y="907084"/>
                      </a:lnTo>
                      <a:lnTo>
                        <a:pt x="672266" y="930249"/>
                      </a:lnTo>
                      <a:lnTo>
                        <a:pt x="685525" y="955090"/>
                      </a:lnTo>
                      <a:lnTo>
                        <a:pt x="698799" y="981608"/>
                      </a:lnTo>
                      <a:lnTo>
                        <a:pt x="698799" y="981608"/>
                      </a:lnTo>
                      <a:lnTo>
                        <a:pt x="710534" y="1009802"/>
                      </a:lnTo>
                      <a:lnTo>
                        <a:pt x="718779" y="1039672"/>
                      </a:lnTo>
                      <a:lnTo>
                        <a:pt x="720455" y="1067866"/>
                      </a:lnTo>
                      <a:lnTo>
                        <a:pt x="723808" y="1097737"/>
                      </a:lnTo>
                      <a:lnTo>
                        <a:pt x="723808" y="1097737"/>
                      </a:lnTo>
                      <a:lnTo>
                        <a:pt x="871560" y="1097737"/>
                      </a:lnTo>
                      <a:lnTo>
                        <a:pt x="870036" y="1052931"/>
                      </a:lnTo>
                      <a:lnTo>
                        <a:pt x="864991" y="1008126"/>
                      </a:lnTo>
                      <a:lnTo>
                        <a:pt x="853409" y="965149"/>
                      </a:lnTo>
                      <a:lnTo>
                        <a:pt x="838474" y="922020"/>
                      </a:lnTo>
                      <a:lnTo>
                        <a:pt x="838474" y="922020"/>
                      </a:lnTo>
                      <a:lnTo>
                        <a:pt x="818494" y="882243"/>
                      </a:lnTo>
                      <a:lnTo>
                        <a:pt x="795162" y="845667"/>
                      </a:lnTo>
                      <a:lnTo>
                        <a:pt x="771982" y="810920"/>
                      </a:lnTo>
                      <a:lnTo>
                        <a:pt x="742096" y="782726"/>
                      </a:lnTo>
                      <a:lnTo>
                        <a:pt x="742096" y="782726"/>
                      </a:lnTo>
                      <a:lnTo>
                        <a:pt x="710534" y="752856"/>
                      </a:lnTo>
                      <a:lnTo>
                        <a:pt x="675619" y="726338"/>
                      </a:lnTo>
                      <a:lnTo>
                        <a:pt x="639028" y="704850"/>
                      </a:lnTo>
                      <a:lnTo>
                        <a:pt x="599236" y="686562"/>
                      </a:lnTo>
                      <a:lnTo>
                        <a:pt x="599236" y="686562"/>
                      </a:lnTo>
                      <a:lnTo>
                        <a:pt x="555924" y="669950"/>
                      </a:lnTo>
                      <a:lnTo>
                        <a:pt x="512780" y="660044"/>
                      </a:lnTo>
                      <a:lnTo>
                        <a:pt x="471297" y="651814"/>
                      </a:lnTo>
                      <a:lnTo>
                        <a:pt x="426476" y="650138"/>
                      </a:lnTo>
                      <a:lnTo>
                        <a:pt x="426476" y="650138"/>
                      </a:lnTo>
                      <a:close/>
                      <a:moveTo>
                        <a:pt x="426476" y="351739"/>
                      </a:moveTo>
                      <a:lnTo>
                        <a:pt x="426476" y="351739"/>
                      </a:lnTo>
                      <a:lnTo>
                        <a:pt x="426476" y="500938"/>
                      </a:lnTo>
                      <a:lnTo>
                        <a:pt x="466267" y="500938"/>
                      </a:lnTo>
                      <a:lnTo>
                        <a:pt x="506227" y="505815"/>
                      </a:lnTo>
                      <a:lnTo>
                        <a:pt x="546018" y="510844"/>
                      </a:lnTo>
                      <a:lnTo>
                        <a:pt x="582609" y="522427"/>
                      </a:lnTo>
                      <a:lnTo>
                        <a:pt x="582609" y="522427"/>
                      </a:lnTo>
                      <a:lnTo>
                        <a:pt x="622401" y="532333"/>
                      </a:lnTo>
                      <a:lnTo>
                        <a:pt x="657331" y="548944"/>
                      </a:lnTo>
                      <a:lnTo>
                        <a:pt x="693922" y="563880"/>
                      </a:lnTo>
                      <a:lnTo>
                        <a:pt x="725484" y="580491"/>
                      </a:lnTo>
                      <a:lnTo>
                        <a:pt x="725484" y="580491"/>
                      </a:lnTo>
                      <a:lnTo>
                        <a:pt x="758723" y="601980"/>
                      </a:lnTo>
                      <a:lnTo>
                        <a:pt x="790285" y="625144"/>
                      </a:lnTo>
                      <a:lnTo>
                        <a:pt x="818494" y="650138"/>
                      </a:lnTo>
                      <a:lnTo>
                        <a:pt x="848380" y="676656"/>
                      </a:lnTo>
                      <a:lnTo>
                        <a:pt x="848380" y="676656"/>
                      </a:lnTo>
                      <a:lnTo>
                        <a:pt x="874913" y="704850"/>
                      </a:lnTo>
                      <a:lnTo>
                        <a:pt x="898230" y="734568"/>
                      </a:lnTo>
                      <a:lnTo>
                        <a:pt x="919734" y="762762"/>
                      </a:lnTo>
                      <a:lnTo>
                        <a:pt x="941390" y="795985"/>
                      </a:lnTo>
                      <a:lnTo>
                        <a:pt x="941390" y="795985"/>
                      </a:lnTo>
                      <a:lnTo>
                        <a:pt x="959678" y="829208"/>
                      </a:lnTo>
                      <a:lnTo>
                        <a:pt x="976304" y="863955"/>
                      </a:lnTo>
                      <a:lnTo>
                        <a:pt x="989563" y="902055"/>
                      </a:lnTo>
                      <a:lnTo>
                        <a:pt x="1002837" y="938479"/>
                      </a:lnTo>
                      <a:lnTo>
                        <a:pt x="1002837" y="938479"/>
                      </a:lnTo>
                      <a:lnTo>
                        <a:pt x="1011219" y="978255"/>
                      </a:lnTo>
                      <a:lnTo>
                        <a:pt x="1017772" y="1014831"/>
                      </a:lnTo>
                      <a:lnTo>
                        <a:pt x="1021140" y="1057960"/>
                      </a:lnTo>
                      <a:lnTo>
                        <a:pt x="1024493" y="1097737"/>
                      </a:lnTo>
                      <a:lnTo>
                        <a:pt x="1024493" y="1097737"/>
                      </a:lnTo>
                      <a:lnTo>
                        <a:pt x="1172230" y="1097737"/>
                      </a:lnTo>
                      <a:lnTo>
                        <a:pt x="1170553" y="1061313"/>
                      </a:lnTo>
                      <a:lnTo>
                        <a:pt x="1167353" y="1021384"/>
                      </a:lnTo>
                      <a:lnTo>
                        <a:pt x="1162324" y="983284"/>
                      </a:lnTo>
                      <a:lnTo>
                        <a:pt x="1157295" y="946861"/>
                      </a:lnTo>
                      <a:lnTo>
                        <a:pt x="1157295" y="946861"/>
                      </a:lnTo>
                      <a:lnTo>
                        <a:pt x="1149065" y="911961"/>
                      </a:lnTo>
                      <a:lnTo>
                        <a:pt x="1137467" y="875538"/>
                      </a:lnTo>
                      <a:lnTo>
                        <a:pt x="1127409" y="840790"/>
                      </a:lnTo>
                      <a:lnTo>
                        <a:pt x="1114150" y="805891"/>
                      </a:lnTo>
                      <a:lnTo>
                        <a:pt x="1114150" y="805891"/>
                      </a:lnTo>
                      <a:lnTo>
                        <a:pt x="1097523" y="774496"/>
                      </a:lnTo>
                      <a:lnTo>
                        <a:pt x="1082588" y="742950"/>
                      </a:lnTo>
                      <a:lnTo>
                        <a:pt x="1064285" y="709726"/>
                      </a:lnTo>
                      <a:lnTo>
                        <a:pt x="1044305" y="681532"/>
                      </a:lnTo>
                      <a:lnTo>
                        <a:pt x="1044305" y="681532"/>
                      </a:lnTo>
                      <a:lnTo>
                        <a:pt x="1024493" y="651814"/>
                      </a:lnTo>
                      <a:lnTo>
                        <a:pt x="999484" y="623620"/>
                      </a:lnTo>
                      <a:lnTo>
                        <a:pt x="977981" y="597103"/>
                      </a:lnTo>
                      <a:lnTo>
                        <a:pt x="951296" y="570585"/>
                      </a:lnTo>
                      <a:lnTo>
                        <a:pt x="951296" y="570585"/>
                      </a:lnTo>
                      <a:lnTo>
                        <a:pt x="928116" y="545744"/>
                      </a:lnTo>
                      <a:lnTo>
                        <a:pt x="898230" y="522427"/>
                      </a:lnTo>
                      <a:lnTo>
                        <a:pt x="871560" y="500938"/>
                      </a:lnTo>
                      <a:lnTo>
                        <a:pt x="843351" y="479298"/>
                      </a:lnTo>
                      <a:lnTo>
                        <a:pt x="843351" y="479298"/>
                      </a:lnTo>
                      <a:lnTo>
                        <a:pt x="811789" y="457809"/>
                      </a:lnTo>
                      <a:lnTo>
                        <a:pt x="778550" y="442874"/>
                      </a:lnTo>
                      <a:lnTo>
                        <a:pt x="746988" y="424586"/>
                      </a:lnTo>
                      <a:lnTo>
                        <a:pt x="715411" y="411327"/>
                      </a:lnTo>
                      <a:lnTo>
                        <a:pt x="715411" y="411327"/>
                      </a:lnTo>
                      <a:lnTo>
                        <a:pt x="680496" y="398068"/>
                      </a:lnTo>
                      <a:lnTo>
                        <a:pt x="645734" y="386486"/>
                      </a:lnTo>
                      <a:lnTo>
                        <a:pt x="612495" y="376580"/>
                      </a:lnTo>
                      <a:lnTo>
                        <a:pt x="574228" y="368350"/>
                      </a:lnTo>
                      <a:lnTo>
                        <a:pt x="574228" y="368350"/>
                      </a:lnTo>
                      <a:lnTo>
                        <a:pt x="537789" y="359968"/>
                      </a:lnTo>
                      <a:lnTo>
                        <a:pt x="499506" y="354939"/>
                      </a:lnTo>
                      <a:lnTo>
                        <a:pt x="462915" y="351739"/>
                      </a:lnTo>
                      <a:lnTo>
                        <a:pt x="426476" y="351739"/>
                      </a:lnTo>
                      <a:lnTo>
                        <a:pt x="426476" y="351739"/>
                      </a:lnTo>
                      <a:close/>
                      <a:moveTo>
                        <a:pt x="383179" y="1140866"/>
                      </a:moveTo>
                      <a:lnTo>
                        <a:pt x="383179" y="1140866"/>
                      </a:lnTo>
                      <a:lnTo>
                        <a:pt x="383179" y="1140866"/>
                      </a:lnTo>
                      <a:lnTo>
                        <a:pt x="399790" y="1154125"/>
                      </a:lnTo>
                      <a:lnTo>
                        <a:pt x="419770" y="1164031"/>
                      </a:lnTo>
                      <a:lnTo>
                        <a:pt x="439734" y="1169060"/>
                      </a:lnTo>
                      <a:lnTo>
                        <a:pt x="462915" y="1172260"/>
                      </a:lnTo>
                      <a:lnTo>
                        <a:pt x="462915" y="1172260"/>
                      </a:lnTo>
                      <a:lnTo>
                        <a:pt x="484571" y="1169060"/>
                      </a:lnTo>
                      <a:lnTo>
                        <a:pt x="506227" y="1164031"/>
                      </a:lnTo>
                      <a:lnTo>
                        <a:pt x="524362" y="1154125"/>
                      </a:lnTo>
                      <a:lnTo>
                        <a:pt x="542665" y="1140866"/>
                      </a:lnTo>
                      <a:lnTo>
                        <a:pt x="542665" y="1140866"/>
                      </a:lnTo>
                      <a:lnTo>
                        <a:pt x="555924" y="1122578"/>
                      </a:lnTo>
                      <a:lnTo>
                        <a:pt x="565998" y="1102614"/>
                      </a:lnTo>
                      <a:lnTo>
                        <a:pt x="572551" y="1081125"/>
                      </a:lnTo>
                      <a:lnTo>
                        <a:pt x="574228" y="1061313"/>
                      </a:lnTo>
                      <a:lnTo>
                        <a:pt x="574228" y="1061313"/>
                      </a:lnTo>
                      <a:lnTo>
                        <a:pt x="572551" y="1036320"/>
                      </a:lnTo>
                      <a:lnTo>
                        <a:pt x="565998" y="1018184"/>
                      </a:lnTo>
                      <a:lnTo>
                        <a:pt x="555924" y="996543"/>
                      </a:lnTo>
                      <a:lnTo>
                        <a:pt x="542665" y="981608"/>
                      </a:lnTo>
                      <a:lnTo>
                        <a:pt x="542665" y="981608"/>
                      </a:lnTo>
                      <a:lnTo>
                        <a:pt x="524362" y="965149"/>
                      </a:lnTo>
                      <a:lnTo>
                        <a:pt x="506227" y="956767"/>
                      </a:lnTo>
                      <a:lnTo>
                        <a:pt x="484571" y="948537"/>
                      </a:lnTo>
                      <a:lnTo>
                        <a:pt x="462915" y="948537"/>
                      </a:lnTo>
                      <a:lnTo>
                        <a:pt x="462915" y="948537"/>
                      </a:lnTo>
                      <a:lnTo>
                        <a:pt x="439734" y="948537"/>
                      </a:lnTo>
                      <a:lnTo>
                        <a:pt x="419770" y="956767"/>
                      </a:lnTo>
                      <a:lnTo>
                        <a:pt x="399790" y="965149"/>
                      </a:lnTo>
                      <a:lnTo>
                        <a:pt x="383179" y="981608"/>
                      </a:lnTo>
                      <a:lnTo>
                        <a:pt x="383179" y="981608"/>
                      </a:lnTo>
                      <a:lnTo>
                        <a:pt x="369905" y="996543"/>
                      </a:lnTo>
                      <a:lnTo>
                        <a:pt x="359999" y="1018184"/>
                      </a:lnTo>
                      <a:lnTo>
                        <a:pt x="351617" y="1036320"/>
                      </a:lnTo>
                      <a:lnTo>
                        <a:pt x="351617" y="1061313"/>
                      </a:lnTo>
                      <a:lnTo>
                        <a:pt x="351617" y="1061313"/>
                      </a:lnTo>
                      <a:lnTo>
                        <a:pt x="351617" y="1081125"/>
                      </a:lnTo>
                      <a:lnTo>
                        <a:pt x="359999" y="1102614"/>
                      </a:lnTo>
                      <a:lnTo>
                        <a:pt x="369905" y="1122578"/>
                      </a:lnTo>
                      <a:lnTo>
                        <a:pt x="383179" y="1140866"/>
                      </a:lnTo>
                      <a:lnTo>
                        <a:pt x="383179" y="1140866"/>
                      </a:lnTo>
                      <a:close/>
                      <a:moveTo>
                        <a:pt x="0" y="0"/>
                      </a:moveTo>
                      <a:lnTo>
                        <a:pt x="1524000" y="0"/>
                      </a:lnTo>
                      <a:lnTo>
                        <a:pt x="1524000" y="1524000"/>
                      </a:lnTo>
                      <a:lnTo>
                        <a:pt x="0" y="1524000"/>
                      </a:lnTo>
                      <a:lnTo>
                        <a:pt x="0" y="0"/>
                      </a:lnTo>
                      <a:close/>
                    </a:path>
                  </a:pathLst>
                </a:custGeom>
                <a:solidFill>
                  <a:srgbClr val="40A693">
                    <a:alpha val="100000"/>
                  </a:srgbClr>
                </a:solidFill>
              </p:spPr>
              <p:txBody>
                <a:bodyPr lIns="0" tIns="0" rIns="0" bIns="0" anchor="ctr"/>
                <a:lstStyle/>
                <a:p>
                  <a:pPr lvl="0">
                    <a:defRPr sz="2400"/>
                  </a:pPr>
                  <a:endParaRPr/>
                </a:p>
              </p:txBody>
            </p:sp>
            <p:grpSp>
              <p:nvGrpSpPr>
                <p:cNvPr id="465" name="Group 465"/>
                <p:cNvGrpSpPr/>
                <p:nvPr/>
              </p:nvGrpSpPr>
              <p:grpSpPr>
                <a:xfrm>
                  <a:off x="0" y="-1280160"/>
                  <a:ext cx="7650480" cy="1127760"/>
                  <a:chOff x="0" y="0"/>
                  <a:chExt cx="7650480" cy="1127760"/>
                </a:xfrm>
              </p:grpSpPr>
              <p:sp>
                <p:nvSpPr>
                  <p:cNvPr id="6" name="text 465"/>
                  <p:cNvSpPr/>
                  <p:nvPr/>
                </p:nvSpPr>
                <p:spPr>
                  <a:xfrm>
                    <a:off x="0" y="0"/>
                    <a:ext cx="7650480" cy="1127760"/>
                  </a:xfrm>
                  <a:prstGeom prst="rect">
                    <a:avLst/>
                  </a:prstGeom>
                  <a:ln w="25400">
                    <a:miter lim="400000"/>
                  </a:ln>
                </p:spPr>
                <p:txBody>
                  <a:bodyPr wrap="square" lIns="0" tIns="0" rIns="0" bIns="0" numCol="1" anchor="t">
                    <a:spAutoFit/>
                  </a:bodyPr>
                  <a:lstStyle>
                    <a:lvl1pPr algn="l">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116" name="Group 116"/>
            <p:cNvGrpSpPr/>
            <p:nvPr/>
          </p:nvGrpSpPr>
          <p:grpSpPr>
            <a:xfrm>
              <a:off x="0" y="4147703"/>
              <a:ext cx="11756273" cy="4147703"/>
              <a:chOff x="0" y="0"/>
              <a:chExt cx="11756273" cy="4147703"/>
            </a:xfrm>
          </p:grpSpPr>
          <p:sp>
            <p:nvSpPr>
              <p:cNvPr id="475" name="image 475"/>
              <p:cNvSpPr/>
              <p:nvPr/>
            </p:nvSpPr>
            <p:spPr>
              <a:xfrm>
                <a:off x="7984662" y="-16322"/>
                <a:ext cx="3749040" cy="3749040"/>
              </a:xfrm>
              <a:custGeom>
                <a:avLst/>
                <a:gdLst/>
                <a:ahLst/>
                <a:cxnLst>
                  <a:cxn ang="0">
                    <a:pos x="wd2" y="hd2"/>
                  </a:cxn>
                  <a:cxn ang="5400000">
                    <a:pos x="wd2" y="hd2"/>
                  </a:cxn>
                  <a:cxn ang="10800000">
                    <a:pos x="wd2" y="hd2"/>
                  </a:cxn>
                  <a:cxn ang="16200000">
                    <a:pos x="wd2" y="hd2"/>
                  </a:cxn>
                </a:cxnLst>
                <a:rect l="0" t="0" r="r" b="b"/>
                <a:pathLst>
                  <a:path w="3749038" h="3749048" extrusionOk="0">
                    <a:moveTo>
                      <a:pt x="0" y="0"/>
                    </a:moveTo>
                    <a:lnTo>
                      <a:pt x="3749040" y="0"/>
                    </a:lnTo>
                    <a:lnTo>
                      <a:pt x="3749040" y="3749040"/>
                    </a:lnTo>
                    <a:lnTo>
                      <a:pt x="0" y="3749040"/>
                    </a:lnTo>
                    <a:close/>
                  </a:path>
                </a:pathLst>
              </a:custGeom>
              <a:blipFill>
                <a:blip r:embed="rId5"/>
                <a:srcRect/>
                <a:stretch>
                  <a:fillRect/>
                </a:stretch>
              </a:blipFill>
            </p:spPr>
            <p:txBody>
              <a:bodyPr lIns="0" tIns="0" rIns="0" bIns="0" anchor="ctr"/>
              <a:lstStyle/>
              <a:p>
                <a:pPr lvl="0">
                  <a:defRPr sz="2400"/>
                </a:pPr>
                <a:endParaRPr/>
              </a:p>
            </p:txBody>
          </p:sp>
          <p:grpSp>
            <p:nvGrpSpPr>
              <p:cNvPr id="117" name="Group 117"/>
              <p:cNvGrpSpPr/>
              <p:nvPr/>
            </p:nvGrpSpPr>
            <p:grpSpPr>
              <a:xfrm>
                <a:off x="82265" y="1632859"/>
                <a:ext cx="7650480" cy="1767840"/>
                <a:chOff x="0" y="0"/>
                <a:chExt cx="7650480" cy="1767840"/>
              </a:xfrm>
            </p:grpSpPr>
            <p:sp>
              <p:nvSpPr>
                <p:cNvPr id="7" name="text 117"/>
                <p:cNvSpPr/>
                <p:nvPr/>
              </p:nvSpPr>
              <p:spPr>
                <a:xfrm>
                  <a:off x="0" y="0"/>
                  <a:ext cx="7650480" cy="1767840"/>
                </a:xfrm>
                <a:prstGeom prst="rect">
                  <a:avLst/>
                </a:prstGeom>
                <a:ln w="25400">
                  <a:miter lim="400000"/>
                </a:ln>
              </p:spPr>
              <p:txBody>
                <a:bodyPr wrap="square" lIns="0" tIns="0" rIns="0" bIns="0" numCol="1" anchor="t">
                  <a:spAutoFit/>
                </a:bodyPr>
                <a:lstStyle>
                  <a:lvl1pPr algn="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a:t>
                  </a:r>
                </a:p>
              </p:txBody>
            </p:sp>
            <p:sp>
              <p:nvSpPr>
                <p:cNvPr id="470" name="graph 470"/>
                <p:cNvSpPr/>
                <p:nvPr/>
              </p:nvSpPr>
              <p:spPr>
                <a:xfrm>
                  <a:off x="8991600" y="-563880"/>
                  <a:ext cx="1524000" cy="1524000"/>
                </a:xfrm>
                <a:custGeom>
                  <a:avLst/>
                  <a:gdLst/>
                  <a:ahLst/>
                  <a:cxnLst>
                    <a:cxn ang="0">
                      <a:pos x="wd2" y="hd2"/>
                    </a:cxn>
                    <a:cxn ang="5400000">
                      <a:pos x="wd2" y="hd2"/>
                    </a:cxn>
                    <a:cxn ang="10800000">
                      <a:pos x="wd2" y="hd2"/>
                    </a:cxn>
                    <a:cxn ang="16200000">
                      <a:pos x="wd2" y="hd2"/>
                    </a:cxn>
                  </a:cxnLst>
                  <a:rect l="0" t="0" r="r" b="b"/>
                  <a:pathLst>
                    <a:path w="1524000" h="1524000" extrusionOk="0">
                      <a:moveTo>
                        <a:pt x="426476" y="650138"/>
                      </a:moveTo>
                      <a:lnTo>
                        <a:pt x="426476" y="650138"/>
                      </a:lnTo>
                      <a:lnTo>
                        <a:pt x="426476" y="801014"/>
                      </a:lnTo>
                      <a:lnTo>
                        <a:pt x="454685" y="801014"/>
                      </a:lnTo>
                      <a:lnTo>
                        <a:pt x="484571" y="805891"/>
                      </a:lnTo>
                      <a:lnTo>
                        <a:pt x="512780" y="814273"/>
                      </a:lnTo>
                      <a:lnTo>
                        <a:pt x="539313" y="822502"/>
                      </a:lnTo>
                      <a:lnTo>
                        <a:pt x="539313" y="822502"/>
                      </a:lnTo>
                      <a:lnTo>
                        <a:pt x="565998" y="835761"/>
                      </a:lnTo>
                      <a:lnTo>
                        <a:pt x="592516" y="850696"/>
                      </a:lnTo>
                      <a:lnTo>
                        <a:pt x="614172" y="867308"/>
                      </a:lnTo>
                      <a:lnTo>
                        <a:pt x="635675" y="885596"/>
                      </a:lnTo>
                      <a:lnTo>
                        <a:pt x="635675" y="885596"/>
                      </a:lnTo>
                      <a:lnTo>
                        <a:pt x="653963" y="907084"/>
                      </a:lnTo>
                      <a:lnTo>
                        <a:pt x="672266" y="930249"/>
                      </a:lnTo>
                      <a:lnTo>
                        <a:pt x="685525" y="955090"/>
                      </a:lnTo>
                      <a:lnTo>
                        <a:pt x="698799" y="981608"/>
                      </a:lnTo>
                      <a:lnTo>
                        <a:pt x="698799" y="981608"/>
                      </a:lnTo>
                      <a:lnTo>
                        <a:pt x="710534" y="1009802"/>
                      </a:lnTo>
                      <a:lnTo>
                        <a:pt x="718779" y="1039672"/>
                      </a:lnTo>
                      <a:lnTo>
                        <a:pt x="720455" y="1067866"/>
                      </a:lnTo>
                      <a:lnTo>
                        <a:pt x="723808" y="1097737"/>
                      </a:lnTo>
                      <a:lnTo>
                        <a:pt x="723808" y="1097737"/>
                      </a:lnTo>
                      <a:lnTo>
                        <a:pt x="871560" y="1097737"/>
                      </a:lnTo>
                      <a:lnTo>
                        <a:pt x="870036" y="1052931"/>
                      </a:lnTo>
                      <a:lnTo>
                        <a:pt x="864991" y="1008126"/>
                      </a:lnTo>
                      <a:lnTo>
                        <a:pt x="853409" y="965149"/>
                      </a:lnTo>
                      <a:lnTo>
                        <a:pt x="838474" y="922020"/>
                      </a:lnTo>
                      <a:lnTo>
                        <a:pt x="838474" y="922020"/>
                      </a:lnTo>
                      <a:lnTo>
                        <a:pt x="818494" y="882243"/>
                      </a:lnTo>
                      <a:lnTo>
                        <a:pt x="795162" y="845667"/>
                      </a:lnTo>
                      <a:lnTo>
                        <a:pt x="771982" y="810920"/>
                      </a:lnTo>
                      <a:lnTo>
                        <a:pt x="742096" y="782726"/>
                      </a:lnTo>
                      <a:lnTo>
                        <a:pt x="742096" y="782726"/>
                      </a:lnTo>
                      <a:lnTo>
                        <a:pt x="710534" y="752856"/>
                      </a:lnTo>
                      <a:lnTo>
                        <a:pt x="675619" y="726338"/>
                      </a:lnTo>
                      <a:lnTo>
                        <a:pt x="639028" y="704850"/>
                      </a:lnTo>
                      <a:lnTo>
                        <a:pt x="599236" y="686562"/>
                      </a:lnTo>
                      <a:lnTo>
                        <a:pt x="599236" y="686562"/>
                      </a:lnTo>
                      <a:lnTo>
                        <a:pt x="555924" y="669950"/>
                      </a:lnTo>
                      <a:lnTo>
                        <a:pt x="512780" y="660044"/>
                      </a:lnTo>
                      <a:lnTo>
                        <a:pt x="471297" y="651814"/>
                      </a:lnTo>
                      <a:lnTo>
                        <a:pt x="426476" y="650138"/>
                      </a:lnTo>
                      <a:lnTo>
                        <a:pt x="426476" y="650138"/>
                      </a:lnTo>
                      <a:close/>
                      <a:moveTo>
                        <a:pt x="426476" y="351739"/>
                      </a:moveTo>
                      <a:lnTo>
                        <a:pt x="426476" y="351739"/>
                      </a:lnTo>
                      <a:lnTo>
                        <a:pt x="426476" y="500938"/>
                      </a:lnTo>
                      <a:lnTo>
                        <a:pt x="466267" y="500938"/>
                      </a:lnTo>
                      <a:lnTo>
                        <a:pt x="506227" y="505815"/>
                      </a:lnTo>
                      <a:lnTo>
                        <a:pt x="546018" y="510844"/>
                      </a:lnTo>
                      <a:lnTo>
                        <a:pt x="582609" y="522427"/>
                      </a:lnTo>
                      <a:lnTo>
                        <a:pt x="582609" y="522427"/>
                      </a:lnTo>
                      <a:lnTo>
                        <a:pt x="622401" y="532333"/>
                      </a:lnTo>
                      <a:lnTo>
                        <a:pt x="657331" y="548944"/>
                      </a:lnTo>
                      <a:lnTo>
                        <a:pt x="693922" y="563880"/>
                      </a:lnTo>
                      <a:lnTo>
                        <a:pt x="725484" y="580491"/>
                      </a:lnTo>
                      <a:lnTo>
                        <a:pt x="725484" y="580491"/>
                      </a:lnTo>
                      <a:lnTo>
                        <a:pt x="758723" y="601980"/>
                      </a:lnTo>
                      <a:lnTo>
                        <a:pt x="790285" y="625144"/>
                      </a:lnTo>
                      <a:lnTo>
                        <a:pt x="818494" y="650138"/>
                      </a:lnTo>
                      <a:lnTo>
                        <a:pt x="848380" y="676656"/>
                      </a:lnTo>
                      <a:lnTo>
                        <a:pt x="848380" y="676656"/>
                      </a:lnTo>
                      <a:lnTo>
                        <a:pt x="874913" y="704850"/>
                      </a:lnTo>
                      <a:lnTo>
                        <a:pt x="898230" y="734568"/>
                      </a:lnTo>
                      <a:lnTo>
                        <a:pt x="919734" y="762762"/>
                      </a:lnTo>
                      <a:lnTo>
                        <a:pt x="941390" y="795985"/>
                      </a:lnTo>
                      <a:lnTo>
                        <a:pt x="941390" y="795985"/>
                      </a:lnTo>
                      <a:lnTo>
                        <a:pt x="959678" y="829208"/>
                      </a:lnTo>
                      <a:lnTo>
                        <a:pt x="976304" y="863955"/>
                      </a:lnTo>
                      <a:lnTo>
                        <a:pt x="989563" y="902055"/>
                      </a:lnTo>
                      <a:lnTo>
                        <a:pt x="1002837" y="938479"/>
                      </a:lnTo>
                      <a:lnTo>
                        <a:pt x="1002837" y="938479"/>
                      </a:lnTo>
                      <a:lnTo>
                        <a:pt x="1011219" y="978255"/>
                      </a:lnTo>
                      <a:lnTo>
                        <a:pt x="1017772" y="1014831"/>
                      </a:lnTo>
                      <a:lnTo>
                        <a:pt x="1021140" y="1057960"/>
                      </a:lnTo>
                      <a:lnTo>
                        <a:pt x="1024493" y="1097737"/>
                      </a:lnTo>
                      <a:lnTo>
                        <a:pt x="1024493" y="1097737"/>
                      </a:lnTo>
                      <a:lnTo>
                        <a:pt x="1172230" y="1097737"/>
                      </a:lnTo>
                      <a:lnTo>
                        <a:pt x="1170553" y="1061313"/>
                      </a:lnTo>
                      <a:lnTo>
                        <a:pt x="1167353" y="1021384"/>
                      </a:lnTo>
                      <a:lnTo>
                        <a:pt x="1162324" y="983284"/>
                      </a:lnTo>
                      <a:lnTo>
                        <a:pt x="1157295" y="946861"/>
                      </a:lnTo>
                      <a:lnTo>
                        <a:pt x="1157295" y="946861"/>
                      </a:lnTo>
                      <a:lnTo>
                        <a:pt x="1149065" y="911961"/>
                      </a:lnTo>
                      <a:lnTo>
                        <a:pt x="1137467" y="875538"/>
                      </a:lnTo>
                      <a:lnTo>
                        <a:pt x="1127409" y="840790"/>
                      </a:lnTo>
                      <a:lnTo>
                        <a:pt x="1114150" y="805891"/>
                      </a:lnTo>
                      <a:lnTo>
                        <a:pt x="1114150" y="805891"/>
                      </a:lnTo>
                      <a:lnTo>
                        <a:pt x="1097523" y="774496"/>
                      </a:lnTo>
                      <a:lnTo>
                        <a:pt x="1082588" y="742950"/>
                      </a:lnTo>
                      <a:lnTo>
                        <a:pt x="1064285" y="709726"/>
                      </a:lnTo>
                      <a:lnTo>
                        <a:pt x="1044305" y="681532"/>
                      </a:lnTo>
                      <a:lnTo>
                        <a:pt x="1044305" y="681532"/>
                      </a:lnTo>
                      <a:lnTo>
                        <a:pt x="1024493" y="651814"/>
                      </a:lnTo>
                      <a:lnTo>
                        <a:pt x="999484" y="623620"/>
                      </a:lnTo>
                      <a:lnTo>
                        <a:pt x="977981" y="597103"/>
                      </a:lnTo>
                      <a:lnTo>
                        <a:pt x="951296" y="570585"/>
                      </a:lnTo>
                      <a:lnTo>
                        <a:pt x="951296" y="570585"/>
                      </a:lnTo>
                      <a:lnTo>
                        <a:pt x="928116" y="545744"/>
                      </a:lnTo>
                      <a:lnTo>
                        <a:pt x="898230" y="522427"/>
                      </a:lnTo>
                      <a:lnTo>
                        <a:pt x="871560" y="500938"/>
                      </a:lnTo>
                      <a:lnTo>
                        <a:pt x="843351" y="479298"/>
                      </a:lnTo>
                      <a:lnTo>
                        <a:pt x="843351" y="479298"/>
                      </a:lnTo>
                      <a:lnTo>
                        <a:pt x="811789" y="457809"/>
                      </a:lnTo>
                      <a:lnTo>
                        <a:pt x="778550" y="442874"/>
                      </a:lnTo>
                      <a:lnTo>
                        <a:pt x="746988" y="424586"/>
                      </a:lnTo>
                      <a:lnTo>
                        <a:pt x="715411" y="411327"/>
                      </a:lnTo>
                      <a:lnTo>
                        <a:pt x="715411" y="411327"/>
                      </a:lnTo>
                      <a:lnTo>
                        <a:pt x="680496" y="398068"/>
                      </a:lnTo>
                      <a:lnTo>
                        <a:pt x="645734" y="386486"/>
                      </a:lnTo>
                      <a:lnTo>
                        <a:pt x="612495" y="376580"/>
                      </a:lnTo>
                      <a:lnTo>
                        <a:pt x="574228" y="368350"/>
                      </a:lnTo>
                      <a:lnTo>
                        <a:pt x="574228" y="368350"/>
                      </a:lnTo>
                      <a:lnTo>
                        <a:pt x="537789" y="359968"/>
                      </a:lnTo>
                      <a:lnTo>
                        <a:pt x="499506" y="354939"/>
                      </a:lnTo>
                      <a:lnTo>
                        <a:pt x="462915" y="351739"/>
                      </a:lnTo>
                      <a:lnTo>
                        <a:pt x="426476" y="351739"/>
                      </a:lnTo>
                      <a:lnTo>
                        <a:pt x="426476" y="351739"/>
                      </a:lnTo>
                      <a:close/>
                      <a:moveTo>
                        <a:pt x="383179" y="1140866"/>
                      </a:moveTo>
                      <a:lnTo>
                        <a:pt x="383179" y="1140866"/>
                      </a:lnTo>
                      <a:lnTo>
                        <a:pt x="383179" y="1140866"/>
                      </a:lnTo>
                      <a:lnTo>
                        <a:pt x="399790" y="1154125"/>
                      </a:lnTo>
                      <a:lnTo>
                        <a:pt x="419770" y="1164031"/>
                      </a:lnTo>
                      <a:lnTo>
                        <a:pt x="439734" y="1169060"/>
                      </a:lnTo>
                      <a:lnTo>
                        <a:pt x="462915" y="1172260"/>
                      </a:lnTo>
                      <a:lnTo>
                        <a:pt x="462915" y="1172260"/>
                      </a:lnTo>
                      <a:lnTo>
                        <a:pt x="484571" y="1169060"/>
                      </a:lnTo>
                      <a:lnTo>
                        <a:pt x="506227" y="1164031"/>
                      </a:lnTo>
                      <a:lnTo>
                        <a:pt x="524362" y="1154125"/>
                      </a:lnTo>
                      <a:lnTo>
                        <a:pt x="542665" y="1140866"/>
                      </a:lnTo>
                      <a:lnTo>
                        <a:pt x="542665" y="1140866"/>
                      </a:lnTo>
                      <a:lnTo>
                        <a:pt x="555924" y="1122578"/>
                      </a:lnTo>
                      <a:lnTo>
                        <a:pt x="565998" y="1102614"/>
                      </a:lnTo>
                      <a:lnTo>
                        <a:pt x="572551" y="1081125"/>
                      </a:lnTo>
                      <a:lnTo>
                        <a:pt x="574228" y="1061313"/>
                      </a:lnTo>
                      <a:lnTo>
                        <a:pt x="574228" y="1061313"/>
                      </a:lnTo>
                      <a:lnTo>
                        <a:pt x="572551" y="1036320"/>
                      </a:lnTo>
                      <a:lnTo>
                        <a:pt x="565998" y="1018184"/>
                      </a:lnTo>
                      <a:lnTo>
                        <a:pt x="555924" y="996543"/>
                      </a:lnTo>
                      <a:lnTo>
                        <a:pt x="542665" y="981608"/>
                      </a:lnTo>
                      <a:lnTo>
                        <a:pt x="542665" y="981608"/>
                      </a:lnTo>
                      <a:lnTo>
                        <a:pt x="524362" y="965149"/>
                      </a:lnTo>
                      <a:lnTo>
                        <a:pt x="506227" y="956767"/>
                      </a:lnTo>
                      <a:lnTo>
                        <a:pt x="484571" y="948537"/>
                      </a:lnTo>
                      <a:lnTo>
                        <a:pt x="462915" y="948537"/>
                      </a:lnTo>
                      <a:lnTo>
                        <a:pt x="462915" y="948537"/>
                      </a:lnTo>
                      <a:lnTo>
                        <a:pt x="439734" y="948537"/>
                      </a:lnTo>
                      <a:lnTo>
                        <a:pt x="419770" y="956767"/>
                      </a:lnTo>
                      <a:lnTo>
                        <a:pt x="399790" y="965149"/>
                      </a:lnTo>
                      <a:lnTo>
                        <a:pt x="383179" y="981608"/>
                      </a:lnTo>
                      <a:lnTo>
                        <a:pt x="383179" y="981608"/>
                      </a:lnTo>
                      <a:lnTo>
                        <a:pt x="369905" y="996543"/>
                      </a:lnTo>
                      <a:lnTo>
                        <a:pt x="359999" y="1018184"/>
                      </a:lnTo>
                      <a:lnTo>
                        <a:pt x="351617" y="1036320"/>
                      </a:lnTo>
                      <a:lnTo>
                        <a:pt x="351617" y="1061313"/>
                      </a:lnTo>
                      <a:lnTo>
                        <a:pt x="351617" y="1061313"/>
                      </a:lnTo>
                      <a:lnTo>
                        <a:pt x="351617" y="1081125"/>
                      </a:lnTo>
                      <a:lnTo>
                        <a:pt x="359999" y="1102614"/>
                      </a:lnTo>
                      <a:lnTo>
                        <a:pt x="369905" y="1122578"/>
                      </a:lnTo>
                      <a:lnTo>
                        <a:pt x="383179" y="1140866"/>
                      </a:lnTo>
                      <a:lnTo>
                        <a:pt x="383179" y="1140866"/>
                      </a:lnTo>
                      <a:close/>
                      <a:moveTo>
                        <a:pt x="0" y="0"/>
                      </a:moveTo>
                      <a:lnTo>
                        <a:pt x="1524000" y="0"/>
                      </a:lnTo>
                      <a:lnTo>
                        <a:pt x="1524000" y="1524000"/>
                      </a:lnTo>
                      <a:lnTo>
                        <a:pt x="0" y="1524000"/>
                      </a:lnTo>
                      <a:lnTo>
                        <a:pt x="0" y="0"/>
                      </a:lnTo>
                      <a:close/>
                    </a:path>
                  </a:pathLst>
                </a:custGeom>
                <a:solidFill>
                  <a:srgbClr val="40A693">
                    <a:alpha val="100000"/>
                  </a:srgbClr>
                </a:solidFill>
              </p:spPr>
              <p:txBody>
                <a:bodyPr lIns="0" tIns="0" rIns="0" bIns="0" anchor="ctr"/>
                <a:lstStyle/>
                <a:p>
                  <a:pPr lvl="0">
                    <a:defRPr sz="2400"/>
                  </a:pPr>
                  <a:endParaRPr/>
                </a:p>
              </p:txBody>
            </p:sp>
            <p:grpSp>
              <p:nvGrpSpPr>
                <p:cNvPr id="466" name="Group 466"/>
                <p:cNvGrpSpPr/>
                <p:nvPr/>
              </p:nvGrpSpPr>
              <p:grpSpPr>
                <a:xfrm>
                  <a:off x="0" y="-1371600"/>
                  <a:ext cx="7650480" cy="1127760"/>
                  <a:chOff x="0" y="0"/>
                  <a:chExt cx="7650480" cy="1127760"/>
                </a:xfrm>
              </p:grpSpPr>
              <p:sp>
                <p:nvSpPr>
                  <p:cNvPr id="8" name="text 466"/>
                  <p:cNvSpPr/>
                  <p:nvPr/>
                </p:nvSpPr>
                <p:spPr>
                  <a:xfrm>
                    <a:off x="0" y="0"/>
                    <a:ext cx="7650480"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118" name="Group 118"/>
            <p:cNvGrpSpPr/>
            <p:nvPr/>
          </p:nvGrpSpPr>
          <p:grpSpPr>
            <a:xfrm>
              <a:off x="11756273" y="4147703"/>
              <a:ext cx="11756273" cy="4147703"/>
              <a:chOff x="0" y="0"/>
              <a:chExt cx="11756273" cy="4147703"/>
            </a:xfrm>
          </p:grpSpPr>
          <p:sp>
            <p:nvSpPr>
              <p:cNvPr id="476" name="image 476"/>
              <p:cNvSpPr/>
              <p:nvPr/>
            </p:nvSpPr>
            <p:spPr>
              <a:xfrm>
                <a:off x="0" y="0"/>
                <a:ext cx="3749040" cy="3749040"/>
              </a:xfrm>
              <a:custGeom>
                <a:avLst/>
                <a:gdLst/>
                <a:ahLst/>
                <a:cxnLst>
                  <a:cxn ang="0">
                    <a:pos x="wd2" y="hd2"/>
                  </a:cxn>
                  <a:cxn ang="5400000">
                    <a:pos x="wd2" y="hd2"/>
                  </a:cxn>
                  <a:cxn ang="10800000">
                    <a:pos x="wd2" y="hd2"/>
                  </a:cxn>
                  <a:cxn ang="16200000">
                    <a:pos x="wd2" y="hd2"/>
                  </a:cxn>
                </a:cxnLst>
                <a:rect l="0" t="0" r="r" b="b"/>
                <a:pathLst>
                  <a:path w="3749038" h="3749048" extrusionOk="0">
                    <a:moveTo>
                      <a:pt x="0" y="0"/>
                    </a:moveTo>
                    <a:lnTo>
                      <a:pt x="3749040" y="0"/>
                    </a:lnTo>
                    <a:lnTo>
                      <a:pt x="3749040" y="3749040"/>
                    </a:lnTo>
                    <a:lnTo>
                      <a:pt x="0" y="3749040"/>
                    </a:lnTo>
                    <a:close/>
                  </a:path>
                </a:pathLst>
              </a:custGeom>
              <a:blipFill>
                <a:blip r:embed="rId6"/>
                <a:srcRect/>
                <a:stretch>
                  <a:fillRect/>
                </a:stretch>
              </a:blipFill>
            </p:spPr>
            <p:txBody>
              <a:bodyPr lIns="0" tIns="0" rIns="0" bIns="0" anchor="ctr"/>
              <a:lstStyle/>
              <a:p>
                <a:pPr lvl="0">
                  <a:defRPr sz="2400"/>
                </a:pPr>
                <a:endParaRPr/>
              </a:p>
            </p:txBody>
          </p:sp>
          <p:grpSp>
            <p:nvGrpSpPr>
              <p:cNvPr id="119" name="Group 119"/>
              <p:cNvGrpSpPr/>
              <p:nvPr/>
            </p:nvGrpSpPr>
            <p:grpSpPr>
              <a:xfrm>
                <a:off x="3980337" y="1616537"/>
                <a:ext cx="7650480" cy="1767840"/>
                <a:chOff x="0" y="0"/>
                <a:chExt cx="7650480" cy="1767840"/>
              </a:xfrm>
            </p:grpSpPr>
            <p:sp>
              <p:nvSpPr>
                <p:cNvPr id="9" name="text 119"/>
                <p:cNvSpPr/>
                <p:nvPr/>
              </p:nvSpPr>
              <p:spPr>
                <a:xfrm>
                  <a:off x="0" y="0"/>
                  <a:ext cx="7650480" cy="1767840"/>
                </a:xfrm>
                <a:prstGeom prst="rect">
                  <a:avLst/>
                </a:prstGeom>
                <a:ln w="25400">
                  <a:miter lim="400000"/>
                </a:ln>
              </p:spPr>
              <p:txBody>
                <a:bodyPr wrap="square" lIns="0" tIns="0" rIns="0" bIns="0" numCol="1" anchor="t">
                  <a:spAutoFit/>
                </a:bodyPr>
                <a:lstStyle>
                  <a:lvl1pPr algn="l">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a:t>
                  </a:r>
                </a:p>
              </p:txBody>
            </p:sp>
            <p:sp>
              <p:nvSpPr>
                <p:cNvPr id="471" name="graph 471"/>
                <p:cNvSpPr/>
                <p:nvPr/>
              </p:nvSpPr>
              <p:spPr>
                <a:xfrm>
                  <a:off x="-2865120" y="-518160"/>
                  <a:ext cx="1524000" cy="1524000"/>
                </a:xfrm>
                <a:custGeom>
                  <a:avLst/>
                  <a:gdLst/>
                  <a:ahLst/>
                  <a:cxnLst>
                    <a:cxn ang="0">
                      <a:pos x="wd2" y="hd2"/>
                    </a:cxn>
                    <a:cxn ang="5400000">
                      <a:pos x="wd2" y="hd2"/>
                    </a:cxn>
                    <a:cxn ang="10800000">
                      <a:pos x="wd2" y="hd2"/>
                    </a:cxn>
                    <a:cxn ang="16200000">
                      <a:pos x="wd2" y="hd2"/>
                    </a:cxn>
                  </a:cxnLst>
                  <a:rect l="0" t="0" r="r" b="b"/>
                  <a:pathLst>
                    <a:path w="1524000" h="1524000" extrusionOk="0">
                      <a:moveTo>
                        <a:pt x="338023" y="0"/>
                      </a:moveTo>
                      <a:lnTo>
                        <a:pt x="432358" y="0"/>
                      </a:lnTo>
                      <a:lnTo>
                        <a:pt x="432358" y="94548"/>
                      </a:lnTo>
                      <a:lnTo>
                        <a:pt x="1068019" y="94548"/>
                      </a:lnTo>
                      <a:lnTo>
                        <a:pt x="1068019" y="175336"/>
                      </a:lnTo>
                      <a:lnTo>
                        <a:pt x="1068019" y="250560"/>
                      </a:lnTo>
                      <a:lnTo>
                        <a:pt x="1116787" y="250560"/>
                      </a:lnTo>
                      <a:lnTo>
                        <a:pt x="1116787" y="0"/>
                      </a:lnTo>
                      <a:lnTo>
                        <a:pt x="1185672" y="0"/>
                      </a:lnTo>
                      <a:lnTo>
                        <a:pt x="1185672" y="94548"/>
                      </a:lnTo>
                      <a:lnTo>
                        <a:pt x="1330756" y="94548"/>
                      </a:lnTo>
                      <a:lnTo>
                        <a:pt x="1340815" y="94884"/>
                      </a:lnTo>
                      <a:lnTo>
                        <a:pt x="1350111" y="95539"/>
                      </a:lnTo>
                      <a:lnTo>
                        <a:pt x="1359865" y="96850"/>
                      </a:lnTo>
                      <a:lnTo>
                        <a:pt x="1369618" y="99136"/>
                      </a:lnTo>
                      <a:lnTo>
                        <a:pt x="1378915" y="101102"/>
                      </a:lnTo>
                      <a:lnTo>
                        <a:pt x="1388059" y="103891"/>
                      </a:lnTo>
                      <a:lnTo>
                        <a:pt x="1397203" y="107167"/>
                      </a:lnTo>
                      <a:lnTo>
                        <a:pt x="1405737" y="111099"/>
                      </a:lnTo>
                      <a:lnTo>
                        <a:pt x="1414424" y="115199"/>
                      </a:lnTo>
                      <a:lnTo>
                        <a:pt x="1422654" y="119786"/>
                      </a:lnTo>
                      <a:lnTo>
                        <a:pt x="1430883" y="124373"/>
                      </a:lnTo>
                      <a:lnTo>
                        <a:pt x="1438808" y="129783"/>
                      </a:lnTo>
                      <a:lnTo>
                        <a:pt x="1446276" y="136017"/>
                      </a:lnTo>
                      <a:lnTo>
                        <a:pt x="1453591" y="141747"/>
                      </a:lnTo>
                      <a:lnTo>
                        <a:pt x="1460906" y="148132"/>
                      </a:lnTo>
                      <a:lnTo>
                        <a:pt x="1467307" y="155021"/>
                      </a:lnTo>
                      <a:lnTo>
                        <a:pt x="1473708" y="162062"/>
                      </a:lnTo>
                      <a:lnTo>
                        <a:pt x="1479651" y="169773"/>
                      </a:lnTo>
                      <a:lnTo>
                        <a:pt x="1485747" y="177637"/>
                      </a:lnTo>
                      <a:lnTo>
                        <a:pt x="1491234" y="185668"/>
                      </a:lnTo>
                      <a:lnTo>
                        <a:pt x="1496110" y="193700"/>
                      </a:lnTo>
                      <a:lnTo>
                        <a:pt x="1500987" y="202707"/>
                      </a:lnTo>
                      <a:lnTo>
                        <a:pt x="1504950" y="211561"/>
                      </a:lnTo>
                      <a:lnTo>
                        <a:pt x="1508760" y="220568"/>
                      </a:lnTo>
                      <a:lnTo>
                        <a:pt x="1512417" y="229910"/>
                      </a:lnTo>
                      <a:lnTo>
                        <a:pt x="1515160" y="239252"/>
                      </a:lnTo>
                      <a:lnTo>
                        <a:pt x="1517904" y="249250"/>
                      </a:lnTo>
                      <a:lnTo>
                        <a:pt x="1520037" y="259247"/>
                      </a:lnTo>
                      <a:lnTo>
                        <a:pt x="1521866" y="269245"/>
                      </a:lnTo>
                      <a:lnTo>
                        <a:pt x="1523085" y="279897"/>
                      </a:lnTo>
                      <a:lnTo>
                        <a:pt x="1523695" y="290215"/>
                      </a:lnTo>
                      <a:lnTo>
                        <a:pt x="1524000" y="300532"/>
                      </a:lnTo>
                      <a:lnTo>
                        <a:pt x="1524000" y="1317680"/>
                      </a:lnTo>
                      <a:lnTo>
                        <a:pt x="1523695" y="1328333"/>
                      </a:lnTo>
                      <a:lnTo>
                        <a:pt x="1523085" y="1338986"/>
                      </a:lnTo>
                      <a:lnTo>
                        <a:pt x="1521866" y="1349319"/>
                      </a:lnTo>
                      <a:lnTo>
                        <a:pt x="1520037" y="1359316"/>
                      </a:lnTo>
                      <a:lnTo>
                        <a:pt x="1517904" y="1368978"/>
                      </a:lnTo>
                      <a:lnTo>
                        <a:pt x="1515160" y="1378976"/>
                      </a:lnTo>
                      <a:lnTo>
                        <a:pt x="1512417" y="1388805"/>
                      </a:lnTo>
                      <a:lnTo>
                        <a:pt x="1508760" y="1398148"/>
                      </a:lnTo>
                      <a:lnTo>
                        <a:pt x="1504950" y="1407154"/>
                      </a:lnTo>
                      <a:lnTo>
                        <a:pt x="1500987" y="1416177"/>
                      </a:lnTo>
                      <a:lnTo>
                        <a:pt x="1496110" y="1424863"/>
                      </a:lnTo>
                      <a:lnTo>
                        <a:pt x="1491234" y="1433047"/>
                      </a:lnTo>
                      <a:lnTo>
                        <a:pt x="1485747" y="1441414"/>
                      </a:lnTo>
                      <a:lnTo>
                        <a:pt x="1479651" y="1448790"/>
                      </a:lnTo>
                      <a:lnTo>
                        <a:pt x="1473708" y="1456151"/>
                      </a:lnTo>
                      <a:lnTo>
                        <a:pt x="1467307" y="1463695"/>
                      </a:lnTo>
                      <a:lnTo>
                        <a:pt x="1460906" y="1470416"/>
                      </a:lnTo>
                      <a:lnTo>
                        <a:pt x="1453591" y="1476969"/>
                      </a:lnTo>
                      <a:lnTo>
                        <a:pt x="1446276" y="1483034"/>
                      </a:lnTo>
                      <a:lnTo>
                        <a:pt x="1438808" y="1488445"/>
                      </a:lnTo>
                      <a:lnTo>
                        <a:pt x="1430883" y="1494007"/>
                      </a:lnTo>
                      <a:lnTo>
                        <a:pt x="1422654" y="1498930"/>
                      </a:lnTo>
                      <a:lnTo>
                        <a:pt x="1414424" y="1503685"/>
                      </a:lnTo>
                      <a:lnTo>
                        <a:pt x="1405737" y="1507937"/>
                      </a:lnTo>
                      <a:lnTo>
                        <a:pt x="1397203" y="1511061"/>
                      </a:lnTo>
                      <a:lnTo>
                        <a:pt x="1388059" y="1514657"/>
                      </a:lnTo>
                      <a:lnTo>
                        <a:pt x="1378915" y="1517279"/>
                      </a:lnTo>
                      <a:lnTo>
                        <a:pt x="1369618" y="1519900"/>
                      </a:lnTo>
                      <a:lnTo>
                        <a:pt x="1359865" y="1521378"/>
                      </a:lnTo>
                      <a:lnTo>
                        <a:pt x="1350111" y="1522689"/>
                      </a:lnTo>
                      <a:lnTo>
                        <a:pt x="1340815" y="1523344"/>
                      </a:lnTo>
                      <a:lnTo>
                        <a:pt x="1330756" y="1524000"/>
                      </a:lnTo>
                      <a:lnTo>
                        <a:pt x="193243" y="1524000"/>
                      </a:lnTo>
                      <a:lnTo>
                        <a:pt x="183184" y="1523344"/>
                      </a:lnTo>
                      <a:lnTo>
                        <a:pt x="173583" y="1522689"/>
                      </a:lnTo>
                      <a:lnTo>
                        <a:pt x="163830" y="1521378"/>
                      </a:lnTo>
                      <a:lnTo>
                        <a:pt x="154076" y="1519900"/>
                      </a:lnTo>
                      <a:lnTo>
                        <a:pt x="145084" y="1517279"/>
                      </a:lnTo>
                      <a:lnTo>
                        <a:pt x="135940" y="1514657"/>
                      </a:lnTo>
                      <a:lnTo>
                        <a:pt x="126796" y="1511061"/>
                      </a:lnTo>
                      <a:lnTo>
                        <a:pt x="117652" y="1507937"/>
                      </a:lnTo>
                      <a:lnTo>
                        <a:pt x="109575" y="1503685"/>
                      </a:lnTo>
                      <a:lnTo>
                        <a:pt x="101041" y="1498930"/>
                      </a:lnTo>
                      <a:lnTo>
                        <a:pt x="93116" y="1494007"/>
                      </a:lnTo>
                      <a:lnTo>
                        <a:pt x="84886" y="1488445"/>
                      </a:lnTo>
                      <a:lnTo>
                        <a:pt x="77724" y="1483034"/>
                      </a:lnTo>
                      <a:lnTo>
                        <a:pt x="70104" y="1476969"/>
                      </a:lnTo>
                      <a:lnTo>
                        <a:pt x="63093" y="1470416"/>
                      </a:lnTo>
                      <a:lnTo>
                        <a:pt x="56692" y="1463695"/>
                      </a:lnTo>
                      <a:lnTo>
                        <a:pt x="50139" y="1456151"/>
                      </a:lnTo>
                      <a:lnTo>
                        <a:pt x="44043" y="1448790"/>
                      </a:lnTo>
                      <a:lnTo>
                        <a:pt x="38252" y="1441414"/>
                      </a:lnTo>
                      <a:lnTo>
                        <a:pt x="32766" y="1433047"/>
                      </a:lnTo>
                      <a:lnTo>
                        <a:pt x="27889" y="1424863"/>
                      </a:lnTo>
                      <a:lnTo>
                        <a:pt x="23012" y="1416177"/>
                      </a:lnTo>
                      <a:lnTo>
                        <a:pt x="18745" y="1407154"/>
                      </a:lnTo>
                      <a:lnTo>
                        <a:pt x="15240" y="1398148"/>
                      </a:lnTo>
                      <a:lnTo>
                        <a:pt x="11582" y="1388805"/>
                      </a:lnTo>
                      <a:lnTo>
                        <a:pt x="8534" y="1378976"/>
                      </a:lnTo>
                      <a:lnTo>
                        <a:pt x="6096" y="1368978"/>
                      </a:lnTo>
                      <a:lnTo>
                        <a:pt x="3657" y="1359316"/>
                      </a:lnTo>
                      <a:lnTo>
                        <a:pt x="2133" y="1349319"/>
                      </a:lnTo>
                      <a:lnTo>
                        <a:pt x="914" y="1338986"/>
                      </a:lnTo>
                      <a:lnTo>
                        <a:pt x="0" y="1328333"/>
                      </a:lnTo>
                      <a:lnTo>
                        <a:pt x="0" y="1317680"/>
                      </a:lnTo>
                      <a:lnTo>
                        <a:pt x="0" y="300532"/>
                      </a:lnTo>
                      <a:lnTo>
                        <a:pt x="0" y="290215"/>
                      </a:lnTo>
                      <a:lnTo>
                        <a:pt x="914" y="279897"/>
                      </a:lnTo>
                      <a:lnTo>
                        <a:pt x="2133" y="269245"/>
                      </a:lnTo>
                      <a:lnTo>
                        <a:pt x="3657" y="259247"/>
                      </a:lnTo>
                      <a:lnTo>
                        <a:pt x="6096" y="249250"/>
                      </a:lnTo>
                      <a:lnTo>
                        <a:pt x="8534" y="239252"/>
                      </a:lnTo>
                      <a:lnTo>
                        <a:pt x="11582" y="229910"/>
                      </a:lnTo>
                      <a:lnTo>
                        <a:pt x="15240" y="220568"/>
                      </a:lnTo>
                      <a:lnTo>
                        <a:pt x="18745" y="211561"/>
                      </a:lnTo>
                      <a:lnTo>
                        <a:pt x="23012" y="202707"/>
                      </a:lnTo>
                      <a:lnTo>
                        <a:pt x="27889" y="193700"/>
                      </a:lnTo>
                      <a:lnTo>
                        <a:pt x="32766" y="185668"/>
                      </a:lnTo>
                      <a:lnTo>
                        <a:pt x="38252" y="177637"/>
                      </a:lnTo>
                      <a:lnTo>
                        <a:pt x="44043" y="169773"/>
                      </a:lnTo>
                      <a:lnTo>
                        <a:pt x="50139" y="162062"/>
                      </a:lnTo>
                      <a:lnTo>
                        <a:pt x="56692" y="155021"/>
                      </a:lnTo>
                      <a:lnTo>
                        <a:pt x="63093" y="148132"/>
                      </a:lnTo>
                      <a:lnTo>
                        <a:pt x="70104" y="141747"/>
                      </a:lnTo>
                      <a:lnTo>
                        <a:pt x="77724" y="136017"/>
                      </a:lnTo>
                      <a:lnTo>
                        <a:pt x="84886" y="129783"/>
                      </a:lnTo>
                      <a:lnTo>
                        <a:pt x="93116" y="124373"/>
                      </a:lnTo>
                      <a:lnTo>
                        <a:pt x="101041" y="119786"/>
                      </a:lnTo>
                      <a:lnTo>
                        <a:pt x="109575" y="115199"/>
                      </a:lnTo>
                      <a:lnTo>
                        <a:pt x="117652" y="111099"/>
                      </a:lnTo>
                      <a:lnTo>
                        <a:pt x="126796" y="107167"/>
                      </a:lnTo>
                      <a:lnTo>
                        <a:pt x="135940" y="103891"/>
                      </a:lnTo>
                      <a:lnTo>
                        <a:pt x="145084" y="101102"/>
                      </a:lnTo>
                      <a:lnTo>
                        <a:pt x="154076" y="99136"/>
                      </a:lnTo>
                      <a:lnTo>
                        <a:pt x="163830" y="96850"/>
                      </a:lnTo>
                      <a:lnTo>
                        <a:pt x="173583" y="95539"/>
                      </a:lnTo>
                      <a:lnTo>
                        <a:pt x="183184" y="94884"/>
                      </a:lnTo>
                      <a:lnTo>
                        <a:pt x="193243" y="94548"/>
                      </a:lnTo>
                      <a:lnTo>
                        <a:pt x="290931" y="94548"/>
                      </a:lnTo>
                      <a:lnTo>
                        <a:pt x="290931" y="175336"/>
                      </a:lnTo>
                      <a:lnTo>
                        <a:pt x="290931" y="250560"/>
                      </a:lnTo>
                      <a:lnTo>
                        <a:pt x="338023" y="250560"/>
                      </a:lnTo>
                      <a:lnTo>
                        <a:pt x="338023" y="0"/>
                      </a:lnTo>
                      <a:lnTo>
                        <a:pt x="338023" y="0"/>
                      </a:lnTo>
                      <a:close/>
                      <a:moveTo>
                        <a:pt x="193243" y="223357"/>
                      </a:moveTo>
                      <a:lnTo>
                        <a:pt x="185928" y="224012"/>
                      </a:lnTo>
                      <a:lnTo>
                        <a:pt x="178765" y="224988"/>
                      </a:lnTo>
                      <a:lnTo>
                        <a:pt x="171754" y="226954"/>
                      </a:lnTo>
                      <a:lnTo>
                        <a:pt x="165354" y="229590"/>
                      </a:lnTo>
                      <a:lnTo>
                        <a:pt x="158648" y="232867"/>
                      </a:lnTo>
                      <a:lnTo>
                        <a:pt x="152552" y="236631"/>
                      </a:lnTo>
                      <a:lnTo>
                        <a:pt x="147218" y="241218"/>
                      </a:lnTo>
                      <a:lnTo>
                        <a:pt x="142036" y="246293"/>
                      </a:lnTo>
                      <a:lnTo>
                        <a:pt x="137464" y="251871"/>
                      </a:lnTo>
                      <a:lnTo>
                        <a:pt x="133197" y="257601"/>
                      </a:lnTo>
                      <a:lnTo>
                        <a:pt x="129540" y="264154"/>
                      </a:lnTo>
                      <a:lnTo>
                        <a:pt x="126492" y="270555"/>
                      </a:lnTo>
                      <a:lnTo>
                        <a:pt x="124053" y="277764"/>
                      </a:lnTo>
                      <a:lnTo>
                        <a:pt x="122224" y="285460"/>
                      </a:lnTo>
                      <a:lnTo>
                        <a:pt x="121005" y="292836"/>
                      </a:lnTo>
                      <a:lnTo>
                        <a:pt x="120700" y="300532"/>
                      </a:lnTo>
                      <a:lnTo>
                        <a:pt x="120700" y="1317680"/>
                      </a:lnTo>
                      <a:lnTo>
                        <a:pt x="121005" y="1325712"/>
                      </a:lnTo>
                      <a:lnTo>
                        <a:pt x="122224" y="1333576"/>
                      </a:lnTo>
                      <a:lnTo>
                        <a:pt x="124053" y="1340632"/>
                      </a:lnTo>
                      <a:lnTo>
                        <a:pt x="126492" y="1348008"/>
                      </a:lnTo>
                      <a:lnTo>
                        <a:pt x="129540" y="1354881"/>
                      </a:lnTo>
                      <a:lnTo>
                        <a:pt x="133197" y="1360947"/>
                      </a:lnTo>
                      <a:lnTo>
                        <a:pt x="137464" y="1366845"/>
                      </a:lnTo>
                      <a:lnTo>
                        <a:pt x="142036" y="1372255"/>
                      </a:lnTo>
                      <a:lnTo>
                        <a:pt x="147218" y="1377497"/>
                      </a:lnTo>
                      <a:lnTo>
                        <a:pt x="152552" y="1381917"/>
                      </a:lnTo>
                      <a:lnTo>
                        <a:pt x="158648" y="1385529"/>
                      </a:lnTo>
                      <a:lnTo>
                        <a:pt x="165354" y="1389141"/>
                      </a:lnTo>
                      <a:lnTo>
                        <a:pt x="171754" y="1391594"/>
                      </a:lnTo>
                      <a:lnTo>
                        <a:pt x="178765" y="1393560"/>
                      </a:lnTo>
                      <a:lnTo>
                        <a:pt x="185928" y="1394536"/>
                      </a:lnTo>
                      <a:lnTo>
                        <a:pt x="193243" y="1395191"/>
                      </a:lnTo>
                      <a:lnTo>
                        <a:pt x="1330756" y="1395191"/>
                      </a:lnTo>
                      <a:lnTo>
                        <a:pt x="1338072" y="1394536"/>
                      </a:lnTo>
                      <a:lnTo>
                        <a:pt x="1344930" y="1393560"/>
                      </a:lnTo>
                      <a:lnTo>
                        <a:pt x="1352245" y="1391594"/>
                      </a:lnTo>
                      <a:lnTo>
                        <a:pt x="1358646" y="1389141"/>
                      </a:lnTo>
                      <a:lnTo>
                        <a:pt x="1365046" y="1385529"/>
                      </a:lnTo>
                      <a:lnTo>
                        <a:pt x="1371447" y="1381917"/>
                      </a:lnTo>
                      <a:lnTo>
                        <a:pt x="1376781" y="1377497"/>
                      </a:lnTo>
                      <a:lnTo>
                        <a:pt x="1381963" y="1372255"/>
                      </a:lnTo>
                      <a:lnTo>
                        <a:pt x="1386230" y="1366845"/>
                      </a:lnTo>
                      <a:lnTo>
                        <a:pt x="1390497" y="1360947"/>
                      </a:lnTo>
                      <a:lnTo>
                        <a:pt x="1394460" y="1354881"/>
                      </a:lnTo>
                      <a:lnTo>
                        <a:pt x="1397508" y="1348008"/>
                      </a:lnTo>
                      <a:lnTo>
                        <a:pt x="1399946" y="1340632"/>
                      </a:lnTo>
                      <a:lnTo>
                        <a:pt x="1401470" y="1333576"/>
                      </a:lnTo>
                      <a:lnTo>
                        <a:pt x="1402994" y="1325712"/>
                      </a:lnTo>
                      <a:lnTo>
                        <a:pt x="1403299" y="1317680"/>
                      </a:lnTo>
                      <a:lnTo>
                        <a:pt x="1403299" y="300532"/>
                      </a:lnTo>
                      <a:lnTo>
                        <a:pt x="1402994" y="292836"/>
                      </a:lnTo>
                      <a:lnTo>
                        <a:pt x="1401470" y="285460"/>
                      </a:lnTo>
                      <a:lnTo>
                        <a:pt x="1399946" y="277764"/>
                      </a:lnTo>
                      <a:lnTo>
                        <a:pt x="1397508" y="270555"/>
                      </a:lnTo>
                      <a:lnTo>
                        <a:pt x="1394460" y="264154"/>
                      </a:lnTo>
                      <a:lnTo>
                        <a:pt x="1390497" y="257601"/>
                      </a:lnTo>
                      <a:lnTo>
                        <a:pt x="1386230" y="251871"/>
                      </a:lnTo>
                      <a:lnTo>
                        <a:pt x="1381963" y="246293"/>
                      </a:lnTo>
                      <a:lnTo>
                        <a:pt x="1376781" y="241218"/>
                      </a:lnTo>
                      <a:lnTo>
                        <a:pt x="1371447" y="236631"/>
                      </a:lnTo>
                      <a:lnTo>
                        <a:pt x="1365046" y="232867"/>
                      </a:lnTo>
                      <a:lnTo>
                        <a:pt x="1358646" y="229590"/>
                      </a:lnTo>
                      <a:lnTo>
                        <a:pt x="1352245" y="226954"/>
                      </a:lnTo>
                      <a:lnTo>
                        <a:pt x="1344930" y="224988"/>
                      </a:lnTo>
                      <a:lnTo>
                        <a:pt x="1338072" y="224012"/>
                      </a:lnTo>
                      <a:lnTo>
                        <a:pt x="1330756" y="223357"/>
                      </a:lnTo>
                      <a:lnTo>
                        <a:pt x="1233068" y="223357"/>
                      </a:lnTo>
                      <a:lnTo>
                        <a:pt x="1233068" y="275798"/>
                      </a:lnTo>
                      <a:lnTo>
                        <a:pt x="1044397" y="275798"/>
                      </a:lnTo>
                      <a:lnTo>
                        <a:pt x="1044397" y="223357"/>
                      </a:lnTo>
                      <a:lnTo>
                        <a:pt x="455980" y="223357"/>
                      </a:lnTo>
                      <a:lnTo>
                        <a:pt x="455980" y="275798"/>
                      </a:lnTo>
                      <a:lnTo>
                        <a:pt x="267309" y="275798"/>
                      </a:lnTo>
                      <a:lnTo>
                        <a:pt x="267309" y="223357"/>
                      </a:lnTo>
                      <a:lnTo>
                        <a:pt x="193243" y="223357"/>
                      </a:lnTo>
                      <a:lnTo>
                        <a:pt x="193243" y="223357"/>
                      </a:lnTo>
                      <a:close/>
                      <a:moveTo>
                        <a:pt x="583539" y="490788"/>
                      </a:moveTo>
                      <a:lnTo>
                        <a:pt x="673303" y="490788"/>
                      </a:lnTo>
                      <a:lnTo>
                        <a:pt x="673303" y="966673"/>
                      </a:lnTo>
                      <a:lnTo>
                        <a:pt x="777697" y="966673"/>
                      </a:lnTo>
                      <a:lnTo>
                        <a:pt x="777697" y="1055171"/>
                      </a:lnTo>
                      <a:lnTo>
                        <a:pt x="455066" y="1055171"/>
                      </a:lnTo>
                      <a:lnTo>
                        <a:pt x="455066" y="966673"/>
                      </a:lnTo>
                      <a:lnTo>
                        <a:pt x="559003" y="966673"/>
                      </a:lnTo>
                      <a:lnTo>
                        <a:pt x="559003" y="667115"/>
                      </a:lnTo>
                      <a:lnTo>
                        <a:pt x="554431" y="668761"/>
                      </a:lnTo>
                      <a:lnTo>
                        <a:pt x="549249" y="671047"/>
                      </a:lnTo>
                      <a:lnTo>
                        <a:pt x="538581" y="674004"/>
                      </a:lnTo>
                      <a:lnTo>
                        <a:pt x="526389" y="676945"/>
                      </a:lnTo>
                      <a:lnTo>
                        <a:pt x="513740" y="679079"/>
                      </a:lnTo>
                      <a:lnTo>
                        <a:pt x="500024" y="681045"/>
                      </a:lnTo>
                      <a:lnTo>
                        <a:pt x="485698" y="682355"/>
                      </a:lnTo>
                      <a:lnTo>
                        <a:pt x="470458" y="683011"/>
                      </a:lnTo>
                      <a:lnTo>
                        <a:pt x="455066" y="683346"/>
                      </a:lnTo>
                      <a:lnTo>
                        <a:pt x="455066" y="600593"/>
                      </a:lnTo>
                      <a:lnTo>
                        <a:pt x="461772" y="599602"/>
                      </a:lnTo>
                      <a:lnTo>
                        <a:pt x="468325" y="598627"/>
                      </a:lnTo>
                      <a:lnTo>
                        <a:pt x="474726" y="597468"/>
                      </a:lnTo>
                      <a:lnTo>
                        <a:pt x="481431" y="596158"/>
                      </a:lnTo>
                      <a:lnTo>
                        <a:pt x="487527" y="594527"/>
                      </a:lnTo>
                      <a:lnTo>
                        <a:pt x="493318" y="592881"/>
                      </a:lnTo>
                      <a:lnTo>
                        <a:pt x="499110" y="590915"/>
                      </a:lnTo>
                      <a:lnTo>
                        <a:pt x="504596" y="588949"/>
                      </a:lnTo>
                      <a:lnTo>
                        <a:pt x="510082" y="586496"/>
                      </a:lnTo>
                      <a:lnTo>
                        <a:pt x="515264" y="584194"/>
                      </a:lnTo>
                      <a:lnTo>
                        <a:pt x="519988" y="581253"/>
                      </a:lnTo>
                      <a:lnTo>
                        <a:pt x="524865" y="578632"/>
                      </a:lnTo>
                      <a:lnTo>
                        <a:pt x="529437" y="575675"/>
                      </a:lnTo>
                      <a:lnTo>
                        <a:pt x="534009" y="572886"/>
                      </a:lnTo>
                      <a:lnTo>
                        <a:pt x="538276" y="569290"/>
                      </a:lnTo>
                      <a:lnTo>
                        <a:pt x="542239" y="566013"/>
                      </a:lnTo>
                      <a:lnTo>
                        <a:pt x="546201" y="562569"/>
                      </a:lnTo>
                      <a:lnTo>
                        <a:pt x="549859" y="558637"/>
                      </a:lnTo>
                      <a:lnTo>
                        <a:pt x="553516" y="555025"/>
                      </a:lnTo>
                      <a:lnTo>
                        <a:pt x="556564" y="550941"/>
                      </a:lnTo>
                      <a:lnTo>
                        <a:pt x="559917" y="546338"/>
                      </a:lnTo>
                      <a:lnTo>
                        <a:pt x="562965" y="542086"/>
                      </a:lnTo>
                      <a:lnTo>
                        <a:pt x="565708" y="537987"/>
                      </a:lnTo>
                      <a:lnTo>
                        <a:pt x="568756" y="533064"/>
                      </a:lnTo>
                      <a:lnTo>
                        <a:pt x="570738" y="528325"/>
                      </a:lnTo>
                      <a:lnTo>
                        <a:pt x="573176" y="523402"/>
                      </a:lnTo>
                      <a:lnTo>
                        <a:pt x="575310" y="518327"/>
                      </a:lnTo>
                      <a:lnTo>
                        <a:pt x="577138" y="513085"/>
                      </a:lnTo>
                      <a:lnTo>
                        <a:pt x="579272" y="507674"/>
                      </a:lnTo>
                      <a:lnTo>
                        <a:pt x="580796" y="502097"/>
                      </a:lnTo>
                      <a:lnTo>
                        <a:pt x="583539" y="490788"/>
                      </a:lnTo>
                      <a:lnTo>
                        <a:pt x="583539" y="490788"/>
                      </a:lnTo>
                      <a:close/>
                      <a:moveTo>
                        <a:pt x="947928" y="490788"/>
                      </a:moveTo>
                      <a:lnTo>
                        <a:pt x="1037234" y="490788"/>
                      </a:lnTo>
                      <a:lnTo>
                        <a:pt x="1037234" y="966673"/>
                      </a:lnTo>
                      <a:lnTo>
                        <a:pt x="1141780" y="966673"/>
                      </a:lnTo>
                      <a:lnTo>
                        <a:pt x="1141780" y="1055171"/>
                      </a:lnTo>
                      <a:lnTo>
                        <a:pt x="818997" y="1055171"/>
                      </a:lnTo>
                      <a:lnTo>
                        <a:pt x="818997" y="966673"/>
                      </a:lnTo>
                      <a:lnTo>
                        <a:pt x="922934" y="966673"/>
                      </a:lnTo>
                      <a:lnTo>
                        <a:pt x="922934" y="667115"/>
                      </a:lnTo>
                      <a:lnTo>
                        <a:pt x="918362" y="668761"/>
                      </a:lnTo>
                      <a:lnTo>
                        <a:pt x="913180" y="671047"/>
                      </a:lnTo>
                      <a:lnTo>
                        <a:pt x="902665" y="674004"/>
                      </a:lnTo>
                      <a:lnTo>
                        <a:pt x="890778" y="676945"/>
                      </a:lnTo>
                      <a:lnTo>
                        <a:pt x="877671" y="679079"/>
                      </a:lnTo>
                      <a:lnTo>
                        <a:pt x="864260" y="681045"/>
                      </a:lnTo>
                      <a:lnTo>
                        <a:pt x="849782" y="682355"/>
                      </a:lnTo>
                      <a:lnTo>
                        <a:pt x="834542" y="683011"/>
                      </a:lnTo>
                      <a:lnTo>
                        <a:pt x="818997" y="683346"/>
                      </a:lnTo>
                      <a:lnTo>
                        <a:pt x="818997" y="600593"/>
                      </a:lnTo>
                      <a:lnTo>
                        <a:pt x="825703" y="599602"/>
                      </a:lnTo>
                      <a:lnTo>
                        <a:pt x="832713" y="598627"/>
                      </a:lnTo>
                      <a:lnTo>
                        <a:pt x="839114" y="597468"/>
                      </a:lnTo>
                      <a:lnTo>
                        <a:pt x="845515" y="596158"/>
                      </a:lnTo>
                      <a:lnTo>
                        <a:pt x="851611" y="594527"/>
                      </a:lnTo>
                      <a:lnTo>
                        <a:pt x="857250" y="592881"/>
                      </a:lnTo>
                      <a:lnTo>
                        <a:pt x="863041" y="590915"/>
                      </a:lnTo>
                      <a:lnTo>
                        <a:pt x="868527" y="588949"/>
                      </a:lnTo>
                      <a:lnTo>
                        <a:pt x="874318" y="586496"/>
                      </a:lnTo>
                      <a:lnTo>
                        <a:pt x="879500" y="584194"/>
                      </a:lnTo>
                      <a:lnTo>
                        <a:pt x="884072" y="581253"/>
                      </a:lnTo>
                      <a:lnTo>
                        <a:pt x="888949" y="578632"/>
                      </a:lnTo>
                      <a:lnTo>
                        <a:pt x="893521" y="575675"/>
                      </a:lnTo>
                      <a:lnTo>
                        <a:pt x="898093" y="572886"/>
                      </a:lnTo>
                      <a:lnTo>
                        <a:pt x="902360" y="569290"/>
                      </a:lnTo>
                      <a:lnTo>
                        <a:pt x="906627" y="566013"/>
                      </a:lnTo>
                      <a:lnTo>
                        <a:pt x="910437" y="562569"/>
                      </a:lnTo>
                      <a:lnTo>
                        <a:pt x="913790" y="558637"/>
                      </a:lnTo>
                      <a:lnTo>
                        <a:pt x="917448" y="555025"/>
                      </a:lnTo>
                      <a:lnTo>
                        <a:pt x="920800" y="550941"/>
                      </a:lnTo>
                      <a:lnTo>
                        <a:pt x="923848" y="546338"/>
                      </a:lnTo>
                      <a:lnTo>
                        <a:pt x="927201" y="542086"/>
                      </a:lnTo>
                      <a:lnTo>
                        <a:pt x="929640" y="537987"/>
                      </a:lnTo>
                      <a:lnTo>
                        <a:pt x="932688" y="533064"/>
                      </a:lnTo>
                      <a:lnTo>
                        <a:pt x="934821" y="528325"/>
                      </a:lnTo>
                      <a:lnTo>
                        <a:pt x="937564" y="523402"/>
                      </a:lnTo>
                      <a:lnTo>
                        <a:pt x="939393" y="518327"/>
                      </a:lnTo>
                      <a:lnTo>
                        <a:pt x="941222" y="513085"/>
                      </a:lnTo>
                      <a:lnTo>
                        <a:pt x="943356" y="507674"/>
                      </a:lnTo>
                      <a:lnTo>
                        <a:pt x="944880" y="502097"/>
                      </a:lnTo>
                      <a:lnTo>
                        <a:pt x="947928" y="490788"/>
                      </a:lnTo>
                      <a:lnTo>
                        <a:pt x="947928" y="490788"/>
                      </a:lnTo>
                      <a:close/>
                      <a:moveTo>
                        <a:pt x="149199" y="1252789"/>
                      </a:moveTo>
                      <a:lnTo>
                        <a:pt x="1350416" y="1252789"/>
                      </a:lnTo>
                      <a:lnTo>
                        <a:pt x="1350416" y="1277371"/>
                      </a:lnTo>
                      <a:lnTo>
                        <a:pt x="149199" y="1277371"/>
                      </a:lnTo>
                      <a:lnTo>
                        <a:pt x="149199" y="1252789"/>
                      </a:lnTo>
                      <a:lnTo>
                        <a:pt x="149199" y="1252789"/>
                      </a:lnTo>
                      <a:close/>
                      <a:moveTo>
                        <a:pt x="149199" y="1327678"/>
                      </a:moveTo>
                      <a:lnTo>
                        <a:pt x="1350416" y="1327678"/>
                      </a:lnTo>
                      <a:lnTo>
                        <a:pt x="1350416" y="1353571"/>
                      </a:lnTo>
                      <a:lnTo>
                        <a:pt x="149199" y="1353571"/>
                      </a:lnTo>
                      <a:lnTo>
                        <a:pt x="149199" y="1327678"/>
                      </a:lnTo>
                      <a:lnTo>
                        <a:pt x="149199" y="1327678"/>
                      </a:lnTo>
                      <a:close/>
                    </a:path>
                  </a:pathLst>
                </a:custGeom>
                <a:solidFill>
                  <a:srgbClr val="40A693">
                    <a:alpha val="100000"/>
                  </a:srgbClr>
                </a:solidFill>
              </p:spPr>
              <p:txBody>
                <a:bodyPr lIns="0" tIns="0" rIns="0" bIns="0" anchor="ctr"/>
                <a:lstStyle/>
                <a:p>
                  <a:pPr lvl="0">
                    <a:defRPr sz="2400"/>
                  </a:pPr>
                  <a:endParaRPr/>
                </a:p>
              </p:txBody>
            </p:sp>
            <p:grpSp>
              <p:nvGrpSpPr>
                <p:cNvPr id="467" name="Group 467"/>
                <p:cNvGrpSpPr/>
                <p:nvPr/>
              </p:nvGrpSpPr>
              <p:grpSpPr>
                <a:xfrm>
                  <a:off x="0" y="-1280160"/>
                  <a:ext cx="7650480" cy="1127760"/>
                  <a:chOff x="0" y="0"/>
                  <a:chExt cx="7650480" cy="1127760"/>
                </a:xfrm>
              </p:grpSpPr>
              <p:sp>
                <p:nvSpPr>
                  <p:cNvPr id="10" name="text 467"/>
                  <p:cNvSpPr/>
                  <p:nvPr/>
                </p:nvSpPr>
                <p:spPr>
                  <a:xfrm>
                    <a:off x="0" y="0"/>
                    <a:ext cx="7650480" cy="1127760"/>
                  </a:xfrm>
                  <a:prstGeom prst="rect">
                    <a:avLst/>
                  </a:prstGeom>
                  <a:ln w="25400">
                    <a:miter lim="400000"/>
                  </a:ln>
                </p:spPr>
                <p:txBody>
                  <a:bodyPr wrap="square" lIns="0" tIns="0" rIns="0" bIns="0" numCol="1" anchor="t">
                    <a:spAutoFit/>
                  </a:bodyPr>
                  <a:lstStyle>
                    <a:lvl1pPr algn="l">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71"/>
        <p:cNvGrpSpPr/>
        <p:nvPr/>
      </p:nvGrpSpPr>
      <p:grpSpPr>
        <a:xfrm>
          <a:off x="0" y="0"/>
          <a:ext cx="0" cy="0"/>
          <a:chOff x="0" y="0"/>
          <a:chExt cx="0" cy="0"/>
        </a:xfrm>
      </p:grpSpPr>
      <p:grpSp>
        <p:nvGrpSpPr>
          <p:cNvPr id="572" name="Group 572"/>
          <p:cNvGrpSpPr/>
          <p:nvPr/>
        </p:nvGrpSpPr>
        <p:grpSpPr>
          <a:xfrm>
            <a:off x="0" y="0"/>
            <a:ext cx="24384000" cy="13716000"/>
            <a:chOff x="0" y="0"/>
            <a:chExt cx="24384000" cy="13716000"/>
          </a:xfrm>
        </p:grpSpPr>
      </p:grpSp>
      <p:grpSp>
        <p:nvGrpSpPr>
          <p:cNvPr id="574" name="Group 574"/>
          <p:cNvGrpSpPr/>
          <p:nvPr/>
        </p:nvGrpSpPr>
        <p:grpSpPr>
          <a:xfrm>
            <a:off x="9494047" y="5295214"/>
            <a:ext cx="13068300" cy="1706880"/>
            <a:chOff x="0" y="0"/>
            <a:chExt cx="13068300" cy="1706880"/>
          </a:xfrm>
        </p:grpSpPr>
        <p:sp>
          <p:nvSpPr>
            <p:cNvPr id="2" name="text 574"/>
            <p:cNvSpPr/>
            <p:nvPr/>
          </p:nvSpPr>
          <p:spPr>
            <a:xfrm>
              <a:off x="0" y="0"/>
              <a:ext cx="13068300" cy="1706880"/>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8800" spc="660"/>
                <a:t>点击此处添加内容</a:t>
              </a:r>
            </a:p>
          </p:txBody>
        </p:sp>
      </p:grpSp>
      <p:grpSp>
        <p:nvGrpSpPr>
          <p:cNvPr id="575" name="Group 575"/>
          <p:cNvGrpSpPr/>
          <p:nvPr/>
        </p:nvGrpSpPr>
        <p:grpSpPr>
          <a:xfrm>
            <a:off x="9412392" y="6992782"/>
            <a:ext cx="14065377" cy="1704914"/>
            <a:chOff x="0" y="0"/>
            <a:chExt cx="14065377" cy="1704914"/>
          </a:xfrm>
        </p:grpSpPr>
        <p:grpSp>
          <p:nvGrpSpPr>
            <p:cNvPr id="576" name="Group 576"/>
            <p:cNvGrpSpPr/>
            <p:nvPr/>
          </p:nvGrpSpPr>
          <p:grpSpPr>
            <a:xfrm>
              <a:off x="0" y="0"/>
              <a:ext cx="14065377" cy="1704914"/>
              <a:chOff x="0" y="0"/>
              <a:chExt cx="14065377" cy="1704914"/>
            </a:xfrm>
          </p:grpSpPr>
          <p:sp>
            <p:nvSpPr>
              <p:cNvPr id="600" name="graph 600"/>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grpSp>
            <p:nvGrpSpPr>
              <p:cNvPr id="577" name="Group 577"/>
              <p:cNvGrpSpPr/>
              <p:nvPr/>
            </p:nvGrpSpPr>
            <p:grpSpPr>
              <a:xfrm>
                <a:off x="110429" y="179618"/>
                <a:ext cx="14202186" cy="1310640"/>
                <a:chOff x="0" y="0"/>
                <a:chExt cx="14202186" cy="1310640"/>
              </a:xfrm>
            </p:grpSpPr>
            <p:sp>
              <p:nvSpPr>
                <p:cNvPr id="3" name="text 577"/>
                <p:cNvSpPr/>
                <p:nvPr/>
              </p:nvSpPr>
              <p:spPr>
                <a:xfrm>
                  <a:off x="0" y="0"/>
                  <a:ext cx="14202186" cy="1310640"/>
                </a:xfrm>
                <a:prstGeom prst="rect">
                  <a:avLst/>
                </a:prstGeom>
                <a:ln w="25400">
                  <a:miter lim="400000"/>
                </a:ln>
              </p:spPr>
              <p:txBody>
                <a:bodyPr wrap="square" lIns="50800" tIns="50800" rIns="50800" bIns="50800" numCol="1" anchor="ctr">
                  <a:spAutoFit/>
                </a:bodyPr>
                <a:lstStyle>
                  <a:lvl1pPr algn="l">
                    <a:lnSpc>
                      <a:spcPct val="97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请添加文字内容</a:t>
                  </a:r>
                </a:p>
              </p:txBody>
            </p:sp>
            <p:sp>
              <p:nvSpPr>
                <p:cNvPr id="599" name="graph 599"/>
                <p:cNvSpPr/>
                <p:nvPr/>
              </p:nvSpPr>
              <p:spPr>
                <a:xfrm>
                  <a:off x="-2636520" y="-739140"/>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543641" y="826663"/>
                      </a:moveTo>
                      <a:lnTo>
                        <a:pt x="543641" y="733546"/>
                      </a:lnTo>
                      <a:cubicBezTo>
                        <a:pt x="559399" y="688863"/>
                        <a:pt x="581680" y="644911"/>
                        <a:pt x="610605" y="601812"/>
                      </a:cubicBezTo>
                      <a:cubicBezTo>
                        <a:pt x="639531" y="558591"/>
                        <a:pt x="678164" y="512338"/>
                        <a:pt x="726612" y="463052"/>
                      </a:cubicBezTo>
                      <a:cubicBezTo>
                        <a:pt x="784753" y="403677"/>
                        <a:pt x="823188" y="357789"/>
                        <a:pt x="841811" y="325495"/>
                      </a:cubicBezTo>
                      <a:cubicBezTo>
                        <a:pt x="860541" y="293080"/>
                        <a:pt x="869944" y="261640"/>
                        <a:pt x="869944" y="231282"/>
                      </a:cubicBezTo>
                      <a:cubicBezTo>
                        <a:pt x="869944" y="191947"/>
                        <a:pt x="860938" y="161589"/>
                        <a:pt x="843000" y="140223"/>
                      </a:cubicBezTo>
                      <a:cubicBezTo>
                        <a:pt x="825078" y="118734"/>
                        <a:pt x="799810" y="108051"/>
                        <a:pt x="767120" y="108051"/>
                      </a:cubicBezTo>
                      <a:cubicBezTo>
                        <a:pt x="704225" y="108051"/>
                        <a:pt x="668456" y="149580"/>
                        <a:pt x="659648" y="232379"/>
                      </a:cubicBezTo>
                      <a:lnTo>
                        <a:pt x="550285" y="223144"/>
                      </a:lnTo>
                      <a:cubicBezTo>
                        <a:pt x="556915" y="152979"/>
                        <a:pt x="578815" y="98221"/>
                        <a:pt x="616061" y="59009"/>
                      </a:cubicBezTo>
                      <a:cubicBezTo>
                        <a:pt x="653308" y="19674"/>
                        <a:pt x="702838" y="0"/>
                        <a:pt x="764743" y="0"/>
                      </a:cubicBezTo>
                      <a:cubicBezTo>
                        <a:pt x="832698" y="0"/>
                        <a:pt x="885504" y="19796"/>
                        <a:pt x="923437" y="59253"/>
                      </a:cubicBezTo>
                      <a:cubicBezTo>
                        <a:pt x="961278" y="98831"/>
                        <a:pt x="980206" y="154548"/>
                        <a:pt x="980206" y="226664"/>
                      </a:cubicBezTo>
                      <a:cubicBezTo>
                        <a:pt x="980206" y="260543"/>
                        <a:pt x="974857" y="292227"/>
                        <a:pt x="963960" y="321731"/>
                      </a:cubicBezTo>
                      <a:cubicBezTo>
                        <a:pt x="953155" y="351236"/>
                        <a:pt x="937503" y="380253"/>
                        <a:pt x="917097" y="409026"/>
                      </a:cubicBezTo>
                      <a:cubicBezTo>
                        <a:pt x="896599" y="437677"/>
                        <a:pt x="863315" y="474832"/>
                        <a:pt x="817153" y="520232"/>
                      </a:cubicBezTo>
                      <a:cubicBezTo>
                        <a:pt x="736610" y="598535"/>
                        <a:pt x="686485" y="663488"/>
                        <a:pt x="666673" y="715091"/>
                      </a:cubicBezTo>
                      <a:lnTo>
                        <a:pt x="990600" y="715091"/>
                      </a:lnTo>
                      <a:lnTo>
                        <a:pt x="990600" y="826663"/>
                      </a:lnTo>
                      <a:cubicBezTo>
                        <a:pt x="990600" y="826663"/>
                        <a:pt x="543641" y="826663"/>
                        <a:pt x="543641" y="826663"/>
                      </a:cubicBezTo>
                      <a:close/>
                      <a:moveTo>
                        <a:pt x="347014" y="419100"/>
                      </a:moveTo>
                      <a:cubicBezTo>
                        <a:pt x="347014" y="343220"/>
                        <a:pt x="343052" y="282519"/>
                        <a:pt x="335219" y="236982"/>
                      </a:cubicBezTo>
                      <a:cubicBezTo>
                        <a:pt x="327294" y="191582"/>
                        <a:pt x="315010" y="158191"/>
                        <a:pt x="298170" y="136946"/>
                      </a:cubicBezTo>
                      <a:cubicBezTo>
                        <a:pt x="281330" y="115824"/>
                        <a:pt x="258546" y="105262"/>
                        <a:pt x="229621" y="105262"/>
                      </a:cubicBezTo>
                      <a:cubicBezTo>
                        <a:pt x="185547" y="105262"/>
                        <a:pt x="154442" y="129174"/>
                        <a:pt x="136215" y="177134"/>
                      </a:cubicBezTo>
                      <a:cubicBezTo>
                        <a:pt x="117988" y="225216"/>
                        <a:pt x="108874" y="305821"/>
                        <a:pt x="108874" y="419100"/>
                      </a:cubicBezTo>
                      <a:cubicBezTo>
                        <a:pt x="108874" y="528614"/>
                        <a:pt x="118186" y="608136"/>
                        <a:pt x="136702" y="657910"/>
                      </a:cubicBezTo>
                      <a:cubicBezTo>
                        <a:pt x="155234" y="707562"/>
                        <a:pt x="185547" y="732449"/>
                        <a:pt x="227746" y="732449"/>
                      </a:cubicBezTo>
                      <a:cubicBezTo>
                        <a:pt x="269153" y="732449"/>
                        <a:pt x="299450" y="707196"/>
                        <a:pt x="318485" y="656691"/>
                      </a:cubicBezTo>
                      <a:cubicBezTo>
                        <a:pt x="337505" y="606186"/>
                        <a:pt x="347014" y="527029"/>
                        <a:pt x="347014" y="419100"/>
                      </a:cubicBezTo>
                      <a:close/>
                      <a:moveTo>
                        <a:pt x="456377" y="419100"/>
                      </a:moveTo>
                      <a:cubicBezTo>
                        <a:pt x="456377" y="555924"/>
                        <a:pt x="437159" y="659968"/>
                        <a:pt x="398617" y="731245"/>
                      </a:cubicBezTo>
                      <a:cubicBezTo>
                        <a:pt x="360090" y="802629"/>
                        <a:pt x="302834" y="838200"/>
                        <a:pt x="226755" y="838200"/>
                      </a:cubicBezTo>
                      <a:cubicBezTo>
                        <a:pt x="75590" y="838200"/>
                        <a:pt x="0" y="698586"/>
                        <a:pt x="0" y="419100"/>
                      </a:cubicBezTo>
                      <a:cubicBezTo>
                        <a:pt x="0" y="322341"/>
                        <a:pt x="8427" y="243184"/>
                        <a:pt x="25267" y="181508"/>
                      </a:cubicBezTo>
                      <a:cubicBezTo>
                        <a:pt x="42001" y="119832"/>
                        <a:pt x="66766" y="74173"/>
                        <a:pt x="99456" y="44561"/>
                      </a:cubicBezTo>
                      <a:cubicBezTo>
                        <a:pt x="132146" y="14813"/>
                        <a:pt x="175534" y="0"/>
                        <a:pt x="229621" y="0"/>
                      </a:cubicBezTo>
                      <a:cubicBezTo>
                        <a:pt x="306598" y="0"/>
                        <a:pt x="363656" y="34350"/>
                        <a:pt x="400705" y="102961"/>
                      </a:cubicBezTo>
                      <a:cubicBezTo>
                        <a:pt x="437845" y="171556"/>
                        <a:pt x="456377" y="276926"/>
                        <a:pt x="456377" y="419100"/>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54"/>
        <p:cNvGrpSpPr/>
        <p:nvPr/>
      </p:nvGrpSpPr>
      <p:grpSpPr>
        <a:xfrm>
          <a:off x="0" y="0"/>
          <a:ext cx="0" cy="0"/>
          <a:chOff x="0" y="0"/>
          <a:chExt cx="0" cy="0"/>
        </a:xfrm>
      </p:grpSpPr>
      <p:grpSp>
        <p:nvGrpSpPr>
          <p:cNvPr id="494" name="Group 494"/>
          <p:cNvGrpSpPr/>
          <p:nvPr/>
        </p:nvGrpSpPr>
        <p:grpSpPr>
          <a:xfrm>
            <a:off x="0" y="0"/>
            <a:ext cx="24384000" cy="13716000"/>
            <a:chOff x="0" y="0"/>
            <a:chExt cx="24384000" cy="13716000"/>
          </a:xfrm>
        </p:grpSpPr>
      </p:grpSp>
      <p:grpSp>
        <p:nvGrpSpPr>
          <p:cNvPr id="155" name="Group 155"/>
          <p:cNvGrpSpPr/>
          <p:nvPr/>
        </p:nvGrpSpPr>
        <p:grpSpPr>
          <a:xfrm>
            <a:off x="2054748" y="776782"/>
            <a:ext cx="20269200" cy="1203960"/>
            <a:chOff x="0" y="0"/>
            <a:chExt cx="20269200" cy="1203960"/>
          </a:xfrm>
        </p:grpSpPr>
        <p:sp>
          <p:nvSpPr>
            <p:cNvPr id="2" name="text 155"/>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157" name="Group 157"/>
          <p:cNvGrpSpPr/>
          <p:nvPr/>
        </p:nvGrpSpPr>
        <p:grpSpPr>
          <a:xfrm>
            <a:off x="1753666" y="3054644"/>
            <a:ext cx="20867324" cy="9062863"/>
            <a:chOff x="0" y="0"/>
            <a:chExt cx="20867324" cy="9062863"/>
          </a:xfrm>
        </p:grpSpPr>
        <p:grpSp>
          <p:nvGrpSpPr>
            <p:cNvPr id="158" name="Group 158"/>
            <p:cNvGrpSpPr/>
            <p:nvPr/>
          </p:nvGrpSpPr>
          <p:grpSpPr>
            <a:xfrm>
              <a:off x="0" y="0"/>
              <a:ext cx="5216835" cy="9062863"/>
              <a:chOff x="0" y="0"/>
              <a:chExt cx="5216835" cy="9062863"/>
            </a:xfrm>
          </p:grpSpPr>
          <p:sp>
            <p:nvSpPr>
              <p:cNvPr id="489" name="image 489"/>
              <p:cNvSpPr/>
              <p:nvPr/>
            </p:nvSpPr>
            <p:spPr>
              <a:xfrm>
                <a:off x="555178" y="424540"/>
                <a:ext cx="5021580" cy="5334000"/>
              </a:xfrm>
              <a:custGeom>
                <a:avLst/>
                <a:gdLst/>
                <a:ahLst/>
                <a:cxnLst>
                  <a:cxn ang="0">
                    <a:pos x="wd2" y="hd2"/>
                  </a:cxn>
                  <a:cxn ang="5400000">
                    <a:pos x="wd2" y="hd2"/>
                  </a:cxn>
                  <a:cxn ang="10800000">
                    <a:pos x="wd2" y="hd2"/>
                  </a:cxn>
                  <a:cxn ang="16200000">
                    <a:pos x="wd2" y="hd2"/>
                  </a:cxn>
                </a:cxnLst>
                <a:rect l="0" t="0" r="r" b="b"/>
                <a:pathLst>
                  <a:path w="5021578" h="5333992" extrusionOk="0">
                    <a:moveTo>
                      <a:pt x="0" y="0"/>
                    </a:moveTo>
                    <a:lnTo>
                      <a:pt x="5021580" y="0"/>
                    </a:lnTo>
                    <a:lnTo>
                      <a:pt x="5021580" y="5334000"/>
                    </a:lnTo>
                    <a:lnTo>
                      <a:pt x="0" y="5334000"/>
                    </a:lnTo>
                    <a:close/>
                  </a:path>
                </a:pathLst>
              </a:custGeom>
              <a:blipFill>
                <a:blip r:embed="rId3"/>
                <a:srcRect/>
                <a:stretch>
                  <a:fillRect/>
                </a:stretch>
              </a:blipFill>
            </p:spPr>
            <p:txBody>
              <a:bodyPr lIns="0" tIns="0" rIns="0" bIns="0" anchor="ctr"/>
              <a:lstStyle/>
              <a:p>
                <a:pPr lvl="0">
                  <a:defRPr sz="2400"/>
                </a:pPr>
                <a:endParaRPr/>
              </a:p>
            </p:txBody>
          </p:sp>
          <p:grpSp>
            <p:nvGrpSpPr>
              <p:cNvPr id="159" name="Group 159"/>
              <p:cNvGrpSpPr/>
              <p:nvPr/>
            </p:nvGrpSpPr>
            <p:grpSpPr>
              <a:xfrm>
                <a:off x="571500" y="5878281"/>
                <a:ext cx="5036591" cy="1767840"/>
                <a:chOff x="0" y="0"/>
                <a:chExt cx="5036591" cy="1767840"/>
              </a:xfrm>
            </p:grpSpPr>
            <p:sp>
              <p:nvSpPr>
                <p:cNvPr id="3" name="text 159"/>
                <p:cNvSpPr/>
                <p:nvPr/>
              </p:nvSpPr>
              <p:spPr>
                <a:xfrm>
                  <a:off x="0" y="0"/>
                  <a:ext cx="5036591" cy="176784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a:t>
                  </a:r>
                </a:p>
              </p:txBody>
            </p:sp>
            <p:sp>
              <p:nvSpPr>
                <p:cNvPr id="483" name="graph 483"/>
                <p:cNvSpPr/>
                <p:nvPr/>
              </p:nvSpPr>
              <p:spPr>
                <a:xfrm>
                  <a:off x="1893463" y="-5105400"/>
                  <a:ext cx="1249680" cy="1066800"/>
                </a:xfrm>
                <a:custGeom>
                  <a:avLst/>
                  <a:gdLst/>
                  <a:ahLst/>
                  <a:cxnLst>
                    <a:cxn ang="0">
                      <a:pos x="wd2" y="hd2"/>
                    </a:cxn>
                    <a:cxn ang="5400000">
                      <a:pos x="wd2" y="hd2"/>
                    </a:cxn>
                    <a:cxn ang="10800000">
                      <a:pos x="wd2" y="hd2"/>
                    </a:cxn>
                    <a:cxn ang="16200000">
                      <a:pos x="wd2" y="hd2"/>
                    </a:cxn>
                  </a:cxnLst>
                  <a:rect l="0" t="0" r="r" b="b"/>
                  <a:pathLst>
                    <a:path w="1249680" h="1066800" extrusionOk="0">
                      <a:moveTo>
                        <a:pt x="122087" y="149214"/>
                      </a:moveTo>
                      <a:cubicBezTo>
                        <a:pt x="121721" y="152765"/>
                        <a:pt x="120975" y="156331"/>
                        <a:pt x="119847" y="159882"/>
                      </a:cubicBezTo>
                      <a:cubicBezTo>
                        <a:pt x="136961" y="164134"/>
                        <a:pt x="164576" y="170124"/>
                        <a:pt x="200192" y="178079"/>
                      </a:cubicBezTo>
                      <a:cubicBezTo>
                        <a:pt x="281924" y="196138"/>
                        <a:pt x="396270" y="207203"/>
                        <a:pt x="523859" y="207203"/>
                      </a:cubicBezTo>
                      <a:cubicBezTo>
                        <a:pt x="650961" y="207203"/>
                        <a:pt x="765429" y="196138"/>
                        <a:pt x="847161" y="178079"/>
                      </a:cubicBezTo>
                      <a:cubicBezTo>
                        <a:pt x="884529" y="169727"/>
                        <a:pt x="912891" y="163433"/>
                        <a:pt x="930005" y="159456"/>
                      </a:cubicBezTo>
                      <a:cubicBezTo>
                        <a:pt x="928893" y="156331"/>
                        <a:pt x="928131" y="153192"/>
                        <a:pt x="927765" y="149626"/>
                      </a:cubicBezTo>
                      <a:cubicBezTo>
                        <a:pt x="910772" y="145679"/>
                        <a:pt x="883142" y="139385"/>
                        <a:pt x="847161" y="131429"/>
                      </a:cubicBezTo>
                      <a:cubicBezTo>
                        <a:pt x="765429" y="113659"/>
                        <a:pt x="650961" y="102580"/>
                        <a:pt x="523859" y="102580"/>
                      </a:cubicBezTo>
                      <a:cubicBezTo>
                        <a:pt x="396270" y="102580"/>
                        <a:pt x="281924" y="113659"/>
                        <a:pt x="200192" y="131429"/>
                      </a:cubicBezTo>
                      <a:cubicBezTo>
                        <a:pt x="166329" y="139385"/>
                        <a:pt x="139461" y="145252"/>
                        <a:pt x="122087" y="149214"/>
                      </a:cubicBezTo>
                      <a:close/>
                      <a:moveTo>
                        <a:pt x="351282" y="399348"/>
                      </a:moveTo>
                      <a:cubicBezTo>
                        <a:pt x="351282" y="322783"/>
                        <a:pt x="351282" y="322783"/>
                        <a:pt x="351282" y="322783"/>
                      </a:cubicBezTo>
                      <a:cubicBezTo>
                        <a:pt x="316412" y="319643"/>
                        <a:pt x="283296" y="316062"/>
                        <a:pt x="252816" y="311429"/>
                      </a:cubicBezTo>
                      <a:cubicBezTo>
                        <a:pt x="252816" y="387598"/>
                        <a:pt x="252816" y="387598"/>
                        <a:pt x="252816" y="387598"/>
                      </a:cubicBezTo>
                      <a:cubicBezTo>
                        <a:pt x="283052" y="392262"/>
                        <a:pt x="316047" y="396209"/>
                        <a:pt x="351282" y="399348"/>
                      </a:cubicBezTo>
                      <a:close/>
                      <a:moveTo>
                        <a:pt x="412272" y="327157"/>
                      </a:moveTo>
                      <a:cubicBezTo>
                        <a:pt x="412272" y="403738"/>
                        <a:pt x="412272" y="403738"/>
                        <a:pt x="412272" y="403738"/>
                      </a:cubicBezTo>
                      <a:cubicBezTo>
                        <a:pt x="445754" y="405658"/>
                        <a:pt x="480623" y="406481"/>
                        <a:pt x="516620" y="406877"/>
                      </a:cubicBezTo>
                      <a:cubicBezTo>
                        <a:pt x="516620" y="329885"/>
                        <a:pt x="516620" y="329885"/>
                        <a:pt x="516620" y="329885"/>
                      </a:cubicBezTo>
                      <a:cubicBezTo>
                        <a:pt x="480623" y="329885"/>
                        <a:pt x="446135" y="328787"/>
                        <a:pt x="412272" y="327157"/>
                      </a:cubicBezTo>
                      <a:close/>
                      <a:moveTo>
                        <a:pt x="684824" y="400613"/>
                      </a:moveTo>
                      <a:cubicBezTo>
                        <a:pt x="684824" y="324017"/>
                        <a:pt x="684824" y="324017"/>
                        <a:pt x="684824" y="324017"/>
                      </a:cubicBezTo>
                      <a:cubicBezTo>
                        <a:pt x="650580" y="326730"/>
                        <a:pt x="614720" y="328391"/>
                        <a:pt x="577596" y="329610"/>
                      </a:cubicBezTo>
                      <a:cubicBezTo>
                        <a:pt x="577596" y="406085"/>
                        <a:pt x="577596" y="406085"/>
                        <a:pt x="577596" y="406085"/>
                      </a:cubicBezTo>
                      <a:cubicBezTo>
                        <a:pt x="615086" y="405384"/>
                        <a:pt x="650961" y="403326"/>
                        <a:pt x="684824" y="400613"/>
                      </a:cubicBezTo>
                      <a:close/>
                      <a:moveTo>
                        <a:pt x="823158" y="383225"/>
                      </a:moveTo>
                      <a:cubicBezTo>
                        <a:pt x="823158" y="307055"/>
                        <a:pt x="823158" y="307055"/>
                        <a:pt x="823158" y="307055"/>
                      </a:cubicBezTo>
                      <a:cubicBezTo>
                        <a:pt x="798789" y="311429"/>
                        <a:pt x="773049" y="314980"/>
                        <a:pt x="745815" y="318119"/>
                      </a:cubicBezTo>
                      <a:cubicBezTo>
                        <a:pt x="745815" y="394716"/>
                        <a:pt x="745815" y="394716"/>
                        <a:pt x="745815" y="394716"/>
                      </a:cubicBezTo>
                      <a:cubicBezTo>
                        <a:pt x="773795" y="391576"/>
                        <a:pt x="799551" y="387598"/>
                        <a:pt x="823158" y="383225"/>
                      </a:cubicBezTo>
                      <a:close/>
                      <a:moveTo>
                        <a:pt x="884270" y="294863"/>
                      </a:moveTo>
                      <a:cubicBezTo>
                        <a:pt x="884270" y="370240"/>
                        <a:pt x="884270" y="370240"/>
                        <a:pt x="884270" y="370240"/>
                      </a:cubicBezTo>
                      <a:cubicBezTo>
                        <a:pt x="919383" y="362315"/>
                        <a:pt x="942761" y="356814"/>
                        <a:pt x="948126" y="355198"/>
                      </a:cubicBezTo>
                      <a:cubicBezTo>
                        <a:pt x="947379" y="351221"/>
                        <a:pt x="947013" y="347670"/>
                        <a:pt x="947013" y="343692"/>
                      </a:cubicBezTo>
                      <a:cubicBezTo>
                        <a:pt x="947013" y="275051"/>
                        <a:pt x="947013" y="275051"/>
                        <a:pt x="947013" y="275051"/>
                      </a:cubicBezTo>
                      <a:cubicBezTo>
                        <a:pt x="928512" y="282138"/>
                        <a:pt x="907511" y="288858"/>
                        <a:pt x="884270" y="294863"/>
                      </a:cubicBezTo>
                      <a:close/>
                      <a:moveTo>
                        <a:pt x="130088" y="284622"/>
                      </a:moveTo>
                      <a:cubicBezTo>
                        <a:pt x="130088" y="361889"/>
                        <a:pt x="130088" y="361889"/>
                        <a:pt x="130088" y="361889"/>
                      </a:cubicBezTo>
                      <a:cubicBezTo>
                        <a:pt x="145709" y="365455"/>
                        <a:pt x="166329" y="370240"/>
                        <a:pt x="191825" y="375696"/>
                      </a:cubicBezTo>
                      <a:cubicBezTo>
                        <a:pt x="191825" y="300761"/>
                        <a:pt x="191825" y="300761"/>
                        <a:pt x="191825" y="300761"/>
                      </a:cubicBezTo>
                      <a:cubicBezTo>
                        <a:pt x="188579" y="299938"/>
                        <a:pt x="185333" y="299100"/>
                        <a:pt x="181950" y="298444"/>
                      </a:cubicBezTo>
                      <a:cubicBezTo>
                        <a:pt x="163464" y="294467"/>
                        <a:pt x="146090" y="289697"/>
                        <a:pt x="130088" y="284622"/>
                      </a:cubicBezTo>
                      <a:close/>
                      <a:moveTo>
                        <a:pt x="556854" y="683986"/>
                      </a:moveTo>
                      <a:cubicBezTo>
                        <a:pt x="556854" y="607390"/>
                        <a:pt x="556854" y="607390"/>
                        <a:pt x="556854" y="607390"/>
                      </a:cubicBezTo>
                      <a:cubicBezTo>
                        <a:pt x="521985" y="604235"/>
                        <a:pt x="489371" y="600684"/>
                        <a:pt x="458510" y="595914"/>
                      </a:cubicBezTo>
                      <a:cubicBezTo>
                        <a:pt x="458510" y="672084"/>
                        <a:pt x="458510" y="672084"/>
                        <a:pt x="458510" y="672084"/>
                      </a:cubicBezTo>
                      <a:cubicBezTo>
                        <a:pt x="488624" y="676854"/>
                        <a:pt x="521619" y="680831"/>
                        <a:pt x="556854" y="683986"/>
                      </a:cubicBezTo>
                      <a:close/>
                      <a:moveTo>
                        <a:pt x="617966" y="611764"/>
                      </a:moveTo>
                      <a:cubicBezTo>
                        <a:pt x="617966" y="688345"/>
                        <a:pt x="617966" y="688345"/>
                        <a:pt x="617966" y="688345"/>
                      </a:cubicBezTo>
                      <a:cubicBezTo>
                        <a:pt x="651327" y="690280"/>
                        <a:pt x="686196" y="691499"/>
                        <a:pt x="722193" y="691499"/>
                      </a:cubicBezTo>
                      <a:cubicBezTo>
                        <a:pt x="722193" y="614507"/>
                        <a:pt x="722193" y="614507"/>
                        <a:pt x="722193" y="614507"/>
                      </a:cubicBezTo>
                      <a:cubicBezTo>
                        <a:pt x="686577" y="614507"/>
                        <a:pt x="651708" y="613272"/>
                        <a:pt x="617966" y="611764"/>
                      </a:cubicBezTo>
                      <a:close/>
                      <a:moveTo>
                        <a:pt x="890778" y="685068"/>
                      </a:moveTo>
                      <a:cubicBezTo>
                        <a:pt x="890778" y="608639"/>
                        <a:pt x="890778" y="608639"/>
                        <a:pt x="890778" y="608639"/>
                      </a:cubicBezTo>
                      <a:cubicBezTo>
                        <a:pt x="856274" y="611352"/>
                        <a:pt x="820293" y="612846"/>
                        <a:pt x="783168" y="613684"/>
                      </a:cubicBezTo>
                      <a:cubicBezTo>
                        <a:pt x="783168" y="690676"/>
                        <a:pt x="783168" y="690676"/>
                        <a:pt x="783168" y="690676"/>
                      </a:cubicBezTo>
                      <a:cubicBezTo>
                        <a:pt x="820658" y="689869"/>
                        <a:pt x="856655" y="687948"/>
                        <a:pt x="890778" y="685068"/>
                      </a:cubicBezTo>
                      <a:close/>
                      <a:moveTo>
                        <a:pt x="1029111" y="667847"/>
                      </a:moveTo>
                      <a:cubicBezTo>
                        <a:pt x="1029111" y="591677"/>
                        <a:pt x="1029111" y="591677"/>
                        <a:pt x="1029111" y="591677"/>
                      </a:cubicBezTo>
                      <a:cubicBezTo>
                        <a:pt x="1004864" y="595914"/>
                        <a:pt x="979002" y="599465"/>
                        <a:pt x="951753" y="602604"/>
                      </a:cubicBezTo>
                      <a:cubicBezTo>
                        <a:pt x="951753" y="679201"/>
                        <a:pt x="951753" y="679201"/>
                        <a:pt x="951753" y="679201"/>
                      </a:cubicBezTo>
                      <a:cubicBezTo>
                        <a:pt x="979368" y="676061"/>
                        <a:pt x="1005245" y="672084"/>
                        <a:pt x="1029111" y="667847"/>
                      </a:cubicBezTo>
                      <a:close/>
                      <a:moveTo>
                        <a:pt x="1089842" y="579348"/>
                      </a:moveTo>
                      <a:cubicBezTo>
                        <a:pt x="1089842" y="654725"/>
                        <a:pt x="1089842" y="654725"/>
                        <a:pt x="1089842" y="654725"/>
                      </a:cubicBezTo>
                      <a:cubicBezTo>
                        <a:pt x="1125458" y="646907"/>
                        <a:pt x="1148334" y="641314"/>
                        <a:pt x="1154079" y="639820"/>
                      </a:cubicBezTo>
                      <a:cubicBezTo>
                        <a:pt x="1153454" y="636239"/>
                        <a:pt x="1153073" y="632292"/>
                        <a:pt x="1153073" y="628314"/>
                      </a:cubicBezTo>
                      <a:cubicBezTo>
                        <a:pt x="1153073" y="559673"/>
                        <a:pt x="1153073" y="559673"/>
                        <a:pt x="1153073" y="559673"/>
                      </a:cubicBezTo>
                      <a:cubicBezTo>
                        <a:pt x="1134206" y="566760"/>
                        <a:pt x="1113083" y="573481"/>
                        <a:pt x="1089842" y="579348"/>
                      </a:cubicBezTo>
                      <a:close/>
                      <a:moveTo>
                        <a:pt x="336042" y="569092"/>
                      </a:moveTo>
                      <a:cubicBezTo>
                        <a:pt x="336042" y="646511"/>
                        <a:pt x="336042" y="646511"/>
                        <a:pt x="336042" y="646511"/>
                      </a:cubicBezTo>
                      <a:cubicBezTo>
                        <a:pt x="351282" y="650062"/>
                        <a:pt x="372404" y="654725"/>
                        <a:pt x="397398" y="660318"/>
                      </a:cubicBezTo>
                      <a:cubicBezTo>
                        <a:pt x="397398" y="584956"/>
                        <a:pt x="397398" y="584956"/>
                        <a:pt x="397398" y="584956"/>
                      </a:cubicBezTo>
                      <a:cubicBezTo>
                        <a:pt x="394152" y="584545"/>
                        <a:pt x="391271" y="583722"/>
                        <a:pt x="388025" y="582899"/>
                      </a:cubicBezTo>
                      <a:cubicBezTo>
                        <a:pt x="369402" y="578952"/>
                        <a:pt x="352028" y="574288"/>
                        <a:pt x="336042" y="569092"/>
                      </a:cubicBezTo>
                      <a:close/>
                      <a:moveTo>
                        <a:pt x="1019357" y="409620"/>
                      </a:moveTo>
                      <a:cubicBezTo>
                        <a:pt x="990615" y="439308"/>
                        <a:pt x="938006" y="462564"/>
                        <a:pt x="867902" y="477606"/>
                      </a:cubicBezTo>
                      <a:cubicBezTo>
                        <a:pt x="846414" y="482650"/>
                        <a:pt x="823158" y="486628"/>
                        <a:pt x="798164" y="490590"/>
                      </a:cubicBezTo>
                      <a:cubicBezTo>
                        <a:pt x="897651" y="487451"/>
                        <a:pt x="986241" y="477179"/>
                        <a:pt x="1053099" y="462564"/>
                      </a:cubicBezTo>
                      <a:cubicBezTo>
                        <a:pt x="1090223" y="454212"/>
                        <a:pt x="1118844" y="447918"/>
                        <a:pt x="1135578" y="443956"/>
                      </a:cubicBezTo>
                      <a:cubicBezTo>
                        <a:pt x="1134831" y="440801"/>
                        <a:pt x="1134206" y="437662"/>
                        <a:pt x="1133840" y="434111"/>
                      </a:cubicBezTo>
                      <a:cubicBezTo>
                        <a:pt x="1116711" y="430133"/>
                        <a:pt x="1088715" y="423839"/>
                        <a:pt x="1053099" y="416311"/>
                      </a:cubicBezTo>
                      <a:cubicBezTo>
                        <a:pt x="1042233" y="413994"/>
                        <a:pt x="1031367" y="411678"/>
                        <a:pt x="1019357" y="409620"/>
                      </a:cubicBezTo>
                      <a:close/>
                      <a:moveTo>
                        <a:pt x="345155" y="957102"/>
                      </a:moveTo>
                      <a:cubicBezTo>
                        <a:pt x="345155" y="880110"/>
                        <a:pt x="345155" y="880110"/>
                        <a:pt x="345155" y="880110"/>
                      </a:cubicBezTo>
                      <a:cubicBezTo>
                        <a:pt x="310301" y="877366"/>
                        <a:pt x="277550" y="873419"/>
                        <a:pt x="246689" y="868619"/>
                      </a:cubicBezTo>
                      <a:cubicBezTo>
                        <a:pt x="246689" y="944819"/>
                        <a:pt x="246689" y="944819"/>
                        <a:pt x="246689" y="944819"/>
                      </a:cubicBezTo>
                      <a:cubicBezTo>
                        <a:pt x="276804" y="950015"/>
                        <a:pt x="309920" y="953963"/>
                        <a:pt x="345155" y="957102"/>
                      </a:cubicBezTo>
                      <a:close/>
                      <a:moveTo>
                        <a:pt x="406146" y="884483"/>
                      </a:moveTo>
                      <a:cubicBezTo>
                        <a:pt x="406146" y="961354"/>
                        <a:pt x="406146" y="961354"/>
                        <a:pt x="406146" y="961354"/>
                      </a:cubicBezTo>
                      <a:cubicBezTo>
                        <a:pt x="439506" y="963000"/>
                        <a:pt x="474375" y="964234"/>
                        <a:pt x="510372" y="964234"/>
                      </a:cubicBezTo>
                      <a:cubicBezTo>
                        <a:pt x="510372" y="887227"/>
                        <a:pt x="510372" y="887227"/>
                        <a:pt x="510372" y="887227"/>
                      </a:cubicBezTo>
                      <a:cubicBezTo>
                        <a:pt x="474756" y="887227"/>
                        <a:pt x="439887" y="886404"/>
                        <a:pt x="406146" y="884483"/>
                      </a:cubicBezTo>
                      <a:close/>
                      <a:moveTo>
                        <a:pt x="678957" y="958199"/>
                      </a:moveTo>
                      <a:cubicBezTo>
                        <a:pt x="678957" y="881344"/>
                        <a:pt x="678957" y="881344"/>
                        <a:pt x="678957" y="881344"/>
                      </a:cubicBezTo>
                      <a:cubicBezTo>
                        <a:pt x="644834" y="884087"/>
                        <a:pt x="608472" y="886007"/>
                        <a:pt x="571484" y="886800"/>
                      </a:cubicBezTo>
                      <a:cubicBezTo>
                        <a:pt x="571484" y="963396"/>
                        <a:pt x="571484" y="963396"/>
                        <a:pt x="571484" y="963396"/>
                      </a:cubicBezTo>
                      <a:cubicBezTo>
                        <a:pt x="608838" y="962573"/>
                        <a:pt x="644834" y="961080"/>
                        <a:pt x="678957" y="958199"/>
                      </a:cubicBezTo>
                      <a:close/>
                      <a:moveTo>
                        <a:pt x="817046" y="940567"/>
                      </a:moveTo>
                      <a:cubicBezTo>
                        <a:pt x="817046" y="864671"/>
                        <a:pt x="817046" y="864671"/>
                        <a:pt x="817046" y="864671"/>
                      </a:cubicBezTo>
                      <a:cubicBezTo>
                        <a:pt x="793043" y="868619"/>
                        <a:pt x="767303" y="872185"/>
                        <a:pt x="739932" y="875339"/>
                      </a:cubicBezTo>
                      <a:cubicBezTo>
                        <a:pt x="739932" y="951905"/>
                        <a:pt x="739932" y="951905"/>
                        <a:pt x="739932" y="951905"/>
                      </a:cubicBezTo>
                      <a:cubicBezTo>
                        <a:pt x="767547" y="948766"/>
                        <a:pt x="793424" y="944819"/>
                        <a:pt x="817046" y="940567"/>
                      </a:cubicBezTo>
                      <a:close/>
                      <a:moveTo>
                        <a:pt x="878022" y="852083"/>
                      </a:moveTo>
                      <a:cubicBezTo>
                        <a:pt x="878022" y="927430"/>
                        <a:pt x="878022" y="927430"/>
                        <a:pt x="878022" y="927430"/>
                      </a:cubicBezTo>
                      <a:cubicBezTo>
                        <a:pt x="913638" y="919642"/>
                        <a:pt x="936513" y="914430"/>
                        <a:pt x="942380" y="912510"/>
                      </a:cubicBezTo>
                      <a:cubicBezTo>
                        <a:pt x="941633" y="908974"/>
                        <a:pt x="941252" y="904996"/>
                        <a:pt x="941252" y="901049"/>
                      </a:cubicBezTo>
                      <a:cubicBezTo>
                        <a:pt x="941252" y="832363"/>
                        <a:pt x="941252" y="832363"/>
                        <a:pt x="941252" y="832363"/>
                      </a:cubicBezTo>
                      <a:cubicBezTo>
                        <a:pt x="922385" y="839891"/>
                        <a:pt x="901263" y="846185"/>
                        <a:pt x="878022" y="852083"/>
                      </a:cubicBezTo>
                      <a:close/>
                      <a:moveTo>
                        <a:pt x="123840" y="841811"/>
                      </a:moveTo>
                      <a:cubicBezTo>
                        <a:pt x="123840" y="919642"/>
                        <a:pt x="123840" y="919642"/>
                        <a:pt x="123840" y="919642"/>
                      </a:cubicBezTo>
                      <a:cubicBezTo>
                        <a:pt x="139461" y="923178"/>
                        <a:pt x="160583" y="927430"/>
                        <a:pt x="185577" y="933450"/>
                      </a:cubicBezTo>
                      <a:cubicBezTo>
                        <a:pt x="185577" y="857951"/>
                        <a:pt x="185577" y="857951"/>
                        <a:pt x="185577" y="857951"/>
                      </a:cubicBezTo>
                      <a:cubicBezTo>
                        <a:pt x="182331" y="857280"/>
                        <a:pt x="179451" y="856457"/>
                        <a:pt x="176204" y="856030"/>
                      </a:cubicBezTo>
                      <a:cubicBezTo>
                        <a:pt x="157337" y="851656"/>
                        <a:pt x="140208" y="847420"/>
                        <a:pt x="123840" y="841811"/>
                      </a:cubicBezTo>
                      <a:close/>
                      <a:moveTo>
                        <a:pt x="376397" y="759744"/>
                      </a:moveTo>
                      <a:cubicBezTo>
                        <a:pt x="303291" y="742386"/>
                        <a:pt x="250682" y="715975"/>
                        <a:pt x="226695" y="682752"/>
                      </a:cubicBezTo>
                      <a:cubicBezTo>
                        <a:pt x="215447" y="684809"/>
                        <a:pt x="204566" y="686729"/>
                        <a:pt x="193944" y="689046"/>
                      </a:cubicBezTo>
                      <a:cubicBezTo>
                        <a:pt x="160202" y="696574"/>
                        <a:pt x="133334" y="702442"/>
                        <a:pt x="116220" y="706404"/>
                      </a:cubicBezTo>
                      <a:cubicBezTo>
                        <a:pt x="115839" y="710382"/>
                        <a:pt x="115214" y="713933"/>
                        <a:pt x="114101" y="717072"/>
                      </a:cubicBezTo>
                      <a:cubicBezTo>
                        <a:pt x="131094" y="721446"/>
                        <a:pt x="158709" y="727344"/>
                        <a:pt x="193944" y="735269"/>
                      </a:cubicBezTo>
                      <a:cubicBezTo>
                        <a:pt x="244068" y="746363"/>
                        <a:pt x="306293" y="754547"/>
                        <a:pt x="376397" y="759744"/>
                      </a:cubicBezTo>
                      <a:close/>
                      <a:moveTo>
                        <a:pt x="523859" y="0"/>
                      </a:moveTo>
                      <a:cubicBezTo>
                        <a:pt x="656082" y="0"/>
                        <a:pt x="777057" y="12161"/>
                        <a:pt x="865647" y="31607"/>
                      </a:cubicBezTo>
                      <a:cubicBezTo>
                        <a:pt x="880277" y="34747"/>
                        <a:pt x="894024" y="38298"/>
                        <a:pt x="907145" y="42275"/>
                      </a:cubicBezTo>
                      <a:cubicBezTo>
                        <a:pt x="944880" y="53736"/>
                        <a:pt x="1041486" y="89184"/>
                        <a:pt x="1041486" y="143621"/>
                      </a:cubicBezTo>
                      <a:cubicBezTo>
                        <a:pt x="1043360" y="310606"/>
                        <a:pt x="1043360" y="310606"/>
                        <a:pt x="1043360" y="310606"/>
                      </a:cubicBezTo>
                      <a:cubicBezTo>
                        <a:pt x="1053099" y="312252"/>
                        <a:pt x="1062609" y="314142"/>
                        <a:pt x="1071356" y="316062"/>
                      </a:cubicBezTo>
                      <a:cubicBezTo>
                        <a:pt x="1085850" y="319217"/>
                        <a:pt x="1099596" y="322783"/>
                        <a:pt x="1112718" y="326730"/>
                      </a:cubicBezTo>
                      <a:cubicBezTo>
                        <a:pt x="1150452" y="338236"/>
                        <a:pt x="1247180" y="373776"/>
                        <a:pt x="1247180" y="428213"/>
                      </a:cubicBezTo>
                      <a:cubicBezTo>
                        <a:pt x="1249680" y="639394"/>
                        <a:pt x="1249680" y="639394"/>
                        <a:pt x="1249680" y="639394"/>
                      </a:cubicBezTo>
                      <a:cubicBezTo>
                        <a:pt x="1249680" y="695477"/>
                        <a:pt x="1182441" y="738408"/>
                        <a:pt x="1073856" y="762487"/>
                      </a:cubicBezTo>
                      <a:cubicBezTo>
                        <a:pt x="1061847" y="764819"/>
                        <a:pt x="1049106" y="767699"/>
                        <a:pt x="1036106" y="769589"/>
                      </a:cubicBezTo>
                      <a:cubicBezTo>
                        <a:pt x="1037859" y="912114"/>
                        <a:pt x="1037859" y="912114"/>
                        <a:pt x="1037859" y="912114"/>
                      </a:cubicBezTo>
                      <a:cubicBezTo>
                        <a:pt x="1037859" y="968471"/>
                        <a:pt x="970620" y="1011143"/>
                        <a:pt x="862035" y="1035192"/>
                      </a:cubicBezTo>
                      <a:cubicBezTo>
                        <a:pt x="773049" y="1054486"/>
                        <a:pt x="651708" y="1066800"/>
                        <a:pt x="519120" y="1066800"/>
                      </a:cubicBezTo>
                      <a:cubicBezTo>
                        <a:pt x="386151" y="1066800"/>
                        <a:pt x="264810" y="1054486"/>
                        <a:pt x="176204" y="1035192"/>
                      </a:cubicBezTo>
                      <a:cubicBezTo>
                        <a:pt x="67238" y="1011143"/>
                        <a:pt x="0" y="968471"/>
                        <a:pt x="0" y="912114"/>
                      </a:cubicBezTo>
                      <a:cubicBezTo>
                        <a:pt x="0" y="732541"/>
                        <a:pt x="0" y="732541"/>
                        <a:pt x="0" y="732541"/>
                      </a:cubicBezTo>
                      <a:cubicBezTo>
                        <a:pt x="0" y="712439"/>
                        <a:pt x="0" y="712439"/>
                        <a:pt x="0" y="712439"/>
                      </a:cubicBezTo>
                      <a:cubicBezTo>
                        <a:pt x="0" y="701344"/>
                        <a:pt x="0" y="701344"/>
                        <a:pt x="0" y="701344"/>
                      </a:cubicBezTo>
                      <a:cubicBezTo>
                        <a:pt x="0" y="657179"/>
                        <a:pt x="65364" y="625175"/>
                        <a:pt x="97718" y="612175"/>
                      </a:cubicBezTo>
                      <a:cubicBezTo>
                        <a:pt x="120213" y="603016"/>
                        <a:pt x="146334" y="595487"/>
                        <a:pt x="175823" y="589193"/>
                      </a:cubicBezTo>
                      <a:cubicBezTo>
                        <a:pt x="187071" y="586480"/>
                        <a:pt x="199445" y="584149"/>
                        <a:pt x="211820" y="581665"/>
                      </a:cubicBezTo>
                      <a:cubicBezTo>
                        <a:pt x="211820" y="483900"/>
                        <a:pt x="211820" y="483900"/>
                        <a:pt x="211820" y="483900"/>
                      </a:cubicBezTo>
                      <a:cubicBezTo>
                        <a:pt x="201579" y="481843"/>
                        <a:pt x="191825" y="479922"/>
                        <a:pt x="181950" y="477606"/>
                      </a:cubicBezTo>
                      <a:cubicBezTo>
                        <a:pt x="73350" y="453786"/>
                        <a:pt x="5867" y="410855"/>
                        <a:pt x="5867" y="354360"/>
                      </a:cubicBezTo>
                      <a:cubicBezTo>
                        <a:pt x="5867" y="175199"/>
                        <a:pt x="5867" y="175199"/>
                        <a:pt x="5867" y="175199"/>
                      </a:cubicBezTo>
                      <a:cubicBezTo>
                        <a:pt x="5867" y="154686"/>
                        <a:pt x="5867" y="154686"/>
                        <a:pt x="5867" y="154686"/>
                      </a:cubicBezTo>
                      <a:cubicBezTo>
                        <a:pt x="5867" y="143621"/>
                        <a:pt x="5867" y="143621"/>
                        <a:pt x="5867" y="143621"/>
                      </a:cubicBezTo>
                      <a:cubicBezTo>
                        <a:pt x="5867" y="99425"/>
                        <a:pt x="71612" y="67848"/>
                        <a:pt x="103601" y="54833"/>
                      </a:cubicBezTo>
                      <a:cubicBezTo>
                        <a:pt x="126461" y="45811"/>
                        <a:pt x="152582" y="37901"/>
                        <a:pt x="181584" y="31607"/>
                      </a:cubicBezTo>
                      <a:cubicBezTo>
                        <a:pt x="270311" y="12161"/>
                        <a:pt x="391271" y="0"/>
                        <a:pt x="523859" y="0"/>
                      </a:cubicBezTo>
                      <a:close/>
                    </a:path>
                  </a:pathLst>
                </a:custGeom>
                <a:solidFill>
                  <a:srgbClr val="40A693">
                    <a:alpha val="100000"/>
                  </a:srgbClr>
                </a:solidFill>
              </p:spPr>
              <p:txBody>
                <a:bodyPr lIns="0" tIns="0" rIns="0" bIns="0" anchor="ctr"/>
                <a:lstStyle/>
                <a:p>
                  <a:pPr lvl="0">
                    <a:defRPr sz="2400"/>
                  </a:pPr>
                  <a:endParaRPr/>
                </a:p>
              </p:txBody>
            </p:sp>
            <p:grpSp>
              <p:nvGrpSpPr>
                <p:cNvPr id="479" name="Group 479"/>
                <p:cNvGrpSpPr/>
                <p:nvPr/>
              </p:nvGrpSpPr>
              <p:grpSpPr>
                <a:xfrm>
                  <a:off x="0" y="-2057400"/>
                  <a:ext cx="5036591" cy="1127760"/>
                  <a:chOff x="0" y="0"/>
                  <a:chExt cx="5036591" cy="1127760"/>
                </a:xfrm>
              </p:grpSpPr>
              <p:sp>
                <p:nvSpPr>
                  <p:cNvPr id="4" name="text 479"/>
                  <p:cNvSpPr/>
                  <p:nvPr/>
                </p:nvSpPr>
                <p:spPr>
                  <a:xfrm>
                    <a:off x="0" y="0"/>
                    <a:ext cx="5036591" cy="1127760"/>
                  </a:xfrm>
                  <a:prstGeom prst="rect">
                    <a:avLst/>
                  </a:prstGeom>
                  <a:ln w="25400">
                    <a:miter lim="400000"/>
                  </a:ln>
                </p:spPr>
                <p:txBody>
                  <a:bodyPr wrap="square" lIns="50800" tIns="50800" rIns="50800" bIns="50800" numCol="1" anchor="ctr">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请输入小标题</a:t>
                    </a:r>
                  </a:p>
                </p:txBody>
              </p:sp>
            </p:grpSp>
          </p:grpSp>
        </p:grpSp>
        <p:grpSp>
          <p:nvGrpSpPr>
            <p:cNvPr id="160" name="Group 160"/>
            <p:cNvGrpSpPr/>
            <p:nvPr/>
          </p:nvGrpSpPr>
          <p:grpSpPr>
            <a:xfrm>
              <a:off x="5216835" y="0"/>
              <a:ext cx="5216835" cy="9062863"/>
              <a:chOff x="0" y="0"/>
              <a:chExt cx="5216835" cy="9062863"/>
            </a:xfrm>
          </p:grpSpPr>
          <p:sp>
            <p:nvSpPr>
              <p:cNvPr id="490" name="image 490"/>
              <p:cNvSpPr/>
              <p:nvPr/>
            </p:nvSpPr>
            <p:spPr>
              <a:xfrm>
                <a:off x="359222" y="3118759"/>
                <a:ext cx="4887681" cy="5414559"/>
              </a:xfrm>
              <a:custGeom>
                <a:avLst/>
                <a:gdLst/>
                <a:ahLst/>
                <a:cxnLst>
                  <a:cxn ang="0">
                    <a:pos x="wd2" y="hd2"/>
                  </a:cxn>
                  <a:cxn ang="5400000">
                    <a:pos x="wd2" y="hd2"/>
                  </a:cxn>
                  <a:cxn ang="10800000">
                    <a:pos x="wd2" y="hd2"/>
                  </a:cxn>
                  <a:cxn ang="16200000">
                    <a:pos x="wd2" y="hd2"/>
                  </a:cxn>
                </a:cxnLst>
                <a:rect l="0" t="0" r="r" b="b"/>
                <a:pathLst>
                  <a:path w="4887683" h="5414546" extrusionOk="0">
                    <a:moveTo>
                      <a:pt x="0" y="0"/>
                    </a:moveTo>
                    <a:lnTo>
                      <a:pt x="4887681" y="0"/>
                    </a:lnTo>
                    <a:lnTo>
                      <a:pt x="4887681" y="5414559"/>
                    </a:lnTo>
                    <a:lnTo>
                      <a:pt x="0" y="5414559"/>
                    </a:lnTo>
                    <a:close/>
                  </a:path>
                </a:pathLst>
              </a:custGeom>
              <a:blipFill>
                <a:blip r:embed="rId4"/>
                <a:srcRect/>
                <a:stretch>
                  <a:fillRect/>
                </a:stretch>
              </a:blipFill>
            </p:spPr>
            <p:txBody>
              <a:bodyPr lIns="0" tIns="0" rIns="0" bIns="0" anchor="ctr"/>
              <a:lstStyle/>
              <a:p>
                <a:pPr lvl="0">
                  <a:defRPr sz="2400"/>
                </a:pPr>
                <a:endParaRPr/>
              </a:p>
            </p:txBody>
          </p:sp>
          <p:grpSp>
            <p:nvGrpSpPr>
              <p:cNvPr id="161" name="Group 161"/>
              <p:cNvGrpSpPr/>
              <p:nvPr/>
            </p:nvGrpSpPr>
            <p:grpSpPr>
              <a:xfrm>
                <a:off x="293918" y="1110340"/>
                <a:ext cx="5029200" cy="1767840"/>
                <a:chOff x="0" y="0"/>
                <a:chExt cx="5029200" cy="1767840"/>
              </a:xfrm>
            </p:grpSpPr>
            <p:sp>
              <p:nvSpPr>
                <p:cNvPr id="5" name="text 161"/>
                <p:cNvSpPr/>
                <p:nvPr/>
              </p:nvSpPr>
              <p:spPr>
                <a:xfrm>
                  <a:off x="0" y="0"/>
                  <a:ext cx="5029200" cy="176784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a:t>
                  </a:r>
                </a:p>
              </p:txBody>
            </p:sp>
            <p:sp>
              <p:nvSpPr>
                <p:cNvPr id="484" name="graph 484"/>
                <p:cNvSpPr/>
                <p:nvPr/>
              </p:nvSpPr>
              <p:spPr>
                <a:xfrm>
                  <a:off x="1889760" y="5867400"/>
                  <a:ext cx="1249680" cy="1066800"/>
                </a:xfrm>
                <a:custGeom>
                  <a:avLst/>
                  <a:gdLst/>
                  <a:ahLst/>
                  <a:cxnLst>
                    <a:cxn ang="0">
                      <a:pos x="wd2" y="hd2"/>
                    </a:cxn>
                    <a:cxn ang="5400000">
                      <a:pos x="wd2" y="hd2"/>
                    </a:cxn>
                    <a:cxn ang="10800000">
                      <a:pos x="wd2" y="hd2"/>
                    </a:cxn>
                    <a:cxn ang="16200000">
                      <a:pos x="wd2" y="hd2"/>
                    </a:cxn>
                  </a:cxnLst>
                  <a:rect l="0" t="0" r="r" b="b"/>
                  <a:pathLst>
                    <a:path w="1249680" h="1066800" extrusionOk="0">
                      <a:moveTo>
                        <a:pt x="0" y="0"/>
                      </a:moveTo>
                      <a:cubicBezTo>
                        <a:pt x="290642" y="0"/>
                        <a:pt x="290642" y="0"/>
                        <a:pt x="290642" y="0"/>
                      </a:cubicBezTo>
                      <a:cubicBezTo>
                        <a:pt x="610270" y="403037"/>
                        <a:pt x="610270" y="403037"/>
                        <a:pt x="610270" y="403037"/>
                      </a:cubicBezTo>
                      <a:cubicBezTo>
                        <a:pt x="929914" y="0"/>
                        <a:pt x="929914" y="0"/>
                        <a:pt x="929914" y="0"/>
                      </a:cubicBezTo>
                      <a:cubicBezTo>
                        <a:pt x="1249680" y="0"/>
                        <a:pt x="1249680" y="0"/>
                        <a:pt x="1249680" y="0"/>
                      </a:cubicBezTo>
                      <a:cubicBezTo>
                        <a:pt x="842787" y="497875"/>
                        <a:pt x="842787" y="497875"/>
                        <a:pt x="842787" y="497875"/>
                      </a:cubicBezTo>
                      <a:cubicBezTo>
                        <a:pt x="1220556" y="497875"/>
                        <a:pt x="1220556" y="497875"/>
                        <a:pt x="1220556" y="497875"/>
                      </a:cubicBezTo>
                      <a:cubicBezTo>
                        <a:pt x="1220556" y="592714"/>
                        <a:pt x="1220556" y="592714"/>
                        <a:pt x="1220556" y="592714"/>
                      </a:cubicBezTo>
                      <a:cubicBezTo>
                        <a:pt x="784661" y="592714"/>
                        <a:pt x="784661" y="592714"/>
                        <a:pt x="784661" y="592714"/>
                      </a:cubicBezTo>
                      <a:cubicBezTo>
                        <a:pt x="784661" y="687445"/>
                        <a:pt x="784661" y="687445"/>
                        <a:pt x="784661" y="687445"/>
                      </a:cubicBezTo>
                      <a:cubicBezTo>
                        <a:pt x="1220556" y="687445"/>
                        <a:pt x="1220556" y="687445"/>
                        <a:pt x="1220556" y="687445"/>
                      </a:cubicBezTo>
                      <a:cubicBezTo>
                        <a:pt x="1220556" y="782284"/>
                        <a:pt x="1220556" y="782284"/>
                        <a:pt x="1220556" y="782284"/>
                      </a:cubicBezTo>
                      <a:cubicBezTo>
                        <a:pt x="784661" y="782284"/>
                        <a:pt x="784661" y="782284"/>
                        <a:pt x="784661" y="782284"/>
                      </a:cubicBezTo>
                      <a:cubicBezTo>
                        <a:pt x="784661" y="1066800"/>
                        <a:pt x="784661" y="1066800"/>
                        <a:pt x="784661" y="1066800"/>
                      </a:cubicBezTo>
                      <a:cubicBezTo>
                        <a:pt x="465018" y="1066800"/>
                        <a:pt x="465018" y="1066800"/>
                        <a:pt x="465018" y="1066800"/>
                      </a:cubicBezTo>
                      <a:cubicBezTo>
                        <a:pt x="465018" y="782284"/>
                        <a:pt x="465018" y="782284"/>
                        <a:pt x="465018" y="782284"/>
                      </a:cubicBezTo>
                      <a:cubicBezTo>
                        <a:pt x="87127" y="782284"/>
                        <a:pt x="87127" y="782284"/>
                        <a:pt x="87127" y="782284"/>
                      </a:cubicBezTo>
                      <a:cubicBezTo>
                        <a:pt x="87127" y="687445"/>
                        <a:pt x="87127" y="687445"/>
                        <a:pt x="87127" y="687445"/>
                      </a:cubicBezTo>
                      <a:cubicBezTo>
                        <a:pt x="465018" y="687445"/>
                        <a:pt x="465018" y="687445"/>
                        <a:pt x="465018" y="687445"/>
                      </a:cubicBezTo>
                      <a:cubicBezTo>
                        <a:pt x="465018" y="592714"/>
                        <a:pt x="465018" y="592714"/>
                        <a:pt x="465018" y="592714"/>
                      </a:cubicBezTo>
                      <a:cubicBezTo>
                        <a:pt x="87127" y="592714"/>
                        <a:pt x="87127" y="592714"/>
                        <a:pt x="87127" y="592714"/>
                      </a:cubicBezTo>
                      <a:cubicBezTo>
                        <a:pt x="87127" y="497875"/>
                        <a:pt x="87127" y="497875"/>
                        <a:pt x="87127" y="497875"/>
                      </a:cubicBezTo>
                      <a:cubicBezTo>
                        <a:pt x="406892" y="497875"/>
                        <a:pt x="406892" y="497875"/>
                        <a:pt x="406892" y="497875"/>
                      </a:cubicBezTo>
                      <a:cubicBezTo>
                        <a:pt x="0" y="0"/>
                        <a:pt x="0" y="0"/>
                        <a:pt x="0" y="0"/>
                      </a:cubicBezTo>
                      <a:close/>
                    </a:path>
                  </a:pathLst>
                </a:custGeom>
                <a:solidFill>
                  <a:srgbClr val="3B424B">
                    <a:alpha val="100000"/>
                  </a:srgbClr>
                </a:solidFill>
              </p:spPr>
              <p:txBody>
                <a:bodyPr lIns="0" tIns="0" rIns="0" bIns="0" anchor="ctr"/>
                <a:lstStyle/>
                <a:p>
                  <a:pPr lvl="0">
                    <a:defRPr sz="2400"/>
                  </a:pPr>
                  <a:endParaRPr/>
                </a:p>
              </p:txBody>
            </p:sp>
            <p:grpSp>
              <p:nvGrpSpPr>
                <p:cNvPr id="480" name="Group 480"/>
                <p:cNvGrpSpPr/>
                <p:nvPr/>
              </p:nvGrpSpPr>
              <p:grpSpPr>
                <a:xfrm>
                  <a:off x="0" y="2758440"/>
                  <a:ext cx="5029200" cy="1051560"/>
                  <a:chOff x="0" y="0"/>
                  <a:chExt cx="5029200" cy="1051560"/>
                </a:xfrm>
              </p:grpSpPr>
              <p:sp>
                <p:nvSpPr>
                  <p:cNvPr id="6" name="text 480"/>
                  <p:cNvSpPr/>
                  <p:nvPr/>
                </p:nvSpPr>
                <p:spPr>
                  <a:xfrm>
                    <a:off x="0" y="0"/>
                    <a:ext cx="5029200" cy="1051560"/>
                  </a:xfrm>
                  <a:prstGeom prst="rect">
                    <a:avLst/>
                  </a:prstGeom>
                  <a:ln w="25400">
                    <a:miter lim="400000"/>
                  </a:ln>
                </p:spPr>
                <p:txBody>
                  <a:bodyPr wrap="square" lIns="50800" tIns="50800" rIns="50800" bIns="50800" numCol="1" anchor="ctr">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请输入小标题</a:t>
                    </a:r>
                  </a:p>
                </p:txBody>
              </p:sp>
            </p:grpSp>
          </p:grpSp>
        </p:grpSp>
        <p:grpSp>
          <p:nvGrpSpPr>
            <p:cNvPr id="162" name="Group 162"/>
            <p:cNvGrpSpPr/>
            <p:nvPr/>
          </p:nvGrpSpPr>
          <p:grpSpPr>
            <a:xfrm>
              <a:off x="10433670" y="0"/>
              <a:ext cx="5216835" cy="9062863"/>
              <a:chOff x="0" y="0"/>
              <a:chExt cx="5216835" cy="9062863"/>
            </a:xfrm>
          </p:grpSpPr>
          <p:sp>
            <p:nvSpPr>
              <p:cNvPr id="491" name="image 491"/>
              <p:cNvSpPr/>
              <p:nvPr/>
            </p:nvSpPr>
            <p:spPr>
              <a:xfrm>
                <a:off x="16322" y="359222"/>
                <a:ext cx="4892040" cy="5425440"/>
              </a:xfrm>
              <a:custGeom>
                <a:avLst/>
                <a:gdLst/>
                <a:ahLst/>
                <a:cxnLst>
                  <a:cxn ang="0">
                    <a:pos x="wd2" y="hd2"/>
                  </a:cxn>
                  <a:cxn ang="5400000">
                    <a:pos x="wd2" y="hd2"/>
                  </a:cxn>
                  <a:cxn ang="10800000">
                    <a:pos x="wd2" y="hd2"/>
                  </a:cxn>
                  <a:cxn ang="16200000">
                    <a:pos x="wd2" y="hd2"/>
                  </a:cxn>
                </a:cxnLst>
                <a:rect l="0" t="0" r="r" b="b"/>
                <a:pathLst>
                  <a:path w="4892037" h="5425432" extrusionOk="0">
                    <a:moveTo>
                      <a:pt x="0" y="0"/>
                    </a:moveTo>
                    <a:lnTo>
                      <a:pt x="4892040" y="0"/>
                    </a:lnTo>
                    <a:lnTo>
                      <a:pt x="4892040" y="5425440"/>
                    </a:lnTo>
                    <a:lnTo>
                      <a:pt x="0" y="5425440"/>
                    </a:lnTo>
                    <a:close/>
                  </a:path>
                </a:pathLst>
              </a:custGeom>
              <a:blipFill>
                <a:blip r:embed="rId5"/>
                <a:srcRect/>
                <a:stretch>
                  <a:fillRect/>
                </a:stretch>
              </a:blipFill>
            </p:spPr>
            <p:txBody>
              <a:bodyPr lIns="0" tIns="0" rIns="0" bIns="0" anchor="ctr"/>
              <a:lstStyle/>
              <a:p>
                <a:pPr lvl="0">
                  <a:defRPr sz="2400"/>
                </a:pPr>
                <a:endParaRPr/>
              </a:p>
            </p:txBody>
          </p:sp>
          <p:grpSp>
            <p:nvGrpSpPr>
              <p:cNvPr id="163" name="Group 163"/>
              <p:cNvGrpSpPr/>
              <p:nvPr/>
            </p:nvGrpSpPr>
            <p:grpSpPr>
              <a:xfrm>
                <a:off x="32659" y="5878281"/>
                <a:ext cx="5029200" cy="1767840"/>
                <a:chOff x="0" y="0"/>
                <a:chExt cx="5029200" cy="1767840"/>
              </a:xfrm>
            </p:grpSpPr>
            <p:sp>
              <p:nvSpPr>
                <p:cNvPr id="7" name="text 163"/>
                <p:cNvSpPr/>
                <p:nvPr/>
              </p:nvSpPr>
              <p:spPr>
                <a:xfrm>
                  <a:off x="0" y="0"/>
                  <a:ext cx="5029200" cy="176784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a:t>
                  </a:r>
                </a:p>
              </p:txBody>
            </p:sp>
            <p:sp>
              <p:nvSpPr>
                <p:cNvPr id="485" name="graph 485"/>
                <p:cNvSpPr/>
                <p:nvPr/>
              </p:nvSpPr>
              <p:spPr>
                <a:xfrm>
                  <a:off x="1889760" y="-5105400"/>
                  <a:ext cx="1249680" cy="1066800"/>
                </a:xfrm>
                <a:custGeom>
                  <a:avLst/>
                  <a:gdLst/>
                  <a:ahLst/>
                  <a:cxnLst>
                    <a:cxn ang="0">
                      <a:pos x="wd2" y="hd2"/>
                    </a:cxn>
                    <a:cxn ang="5400000">
                      <a:pos x="wd2" y="hd2"/>
                    </a:cxn>
                    <a:cxn ang="10800000">
                      <a:pos x="wd2" y="hd2"/>
                    </a:cxn>
                    <a:cxn ang="16200000">
                      <a:pos x="wd2" y="hd2"/>
                    </a:cxn>
                  </a:cxnLst>
                  <a:rect l="0" t="0" r="r" b="b"/>
                  <a:pathLst>
                    <a:path w="1249680" h="1066800" extrusionOk="0">
                      <a:moveTo>
                        <a:pt x="122087" y="149214"/>
                      </a:moveTo>
                      <a:cubicBezTo>
                        <a:pt x="121721" y="152765"/>
                        <a:pt x="120975" y="156331"/>
                        <a:pt x="119847" y="159882"/>
                      </a:cubicBezTo>
                      <a:cubicBezTo>
                        <a:pt x="136961" y="164119"/>
                        <a:pt x="164576" y="170139"/>
                        <a:pt x="200192" y="178079"/>
                      </a:cubicBezTo>
                      <a:cubicBezTo>
                        <a:pt x="281924" y="196123"/>
                        <a:pt x="396270" y="207203"/>
                        <a:pt x="523859" y="207203"/>
                      </a:cubicBezTo>
                      <a:cubicBezTo>
                        <a:pt x="650961" y="207203"/>
                        <a:pt x="765429" y="196123"/>
                        <a:pt x="847161" y="178079"/>
                      </a:cubicBezTo>
                      <a:cubicBezTo>
                        <a:pt x="884529" y="169727"/>
                        <a:pt x="912891" y="163433"/>
                        <a:pt x="930005" y="159471"/>
                      </a:cubicBezTo>
                      <a:cubicBezTo>
                        <a:pt x="928893" y="156331"/>
                        <a:pt x="928131" y="153177"/>
                        <a:pt x="927765" y="149626"/>
                      </a:cubicBezTo>
                      <a:cubicBezTo>
                        <a:pt x="910772" y="145663"/>
                        <a:pt x="883142" y="139369"/>
                        <a:pt x="847161" y="131429"/>
                      </a:cubicBezTo>
                      <a:cubicBezTo>
                        <a:pt x="765429" y="113659"/>
                        <a:pt x="650961" y="102580"/>
                        <a:pt x="523859" y="102580"/>
                      </a:cubicBezTo>
                      <a:cubicBezTo>
                        <a:pt x="396270" y="102580"/>
                        <a:pt x="281924" y="113659"/>
                        <a:pt x="200192" y="131429"/>
                      </a:cubicBezTo>
                      <a:cubicBezTo>
                        <a:pt x="166329" y="139369"/>
                        <a:pt x="139461" y="145252"/>
                        <a:pt x="122087" y="149214"/>
                      </a:cubicBezTo>
                      <a:close/>
                      <a:moveTo>
                        <a:pt x="351282" y="399364"/>
                      </a:moveTo>
                      <a:cubicBezTo>
                        <a:pt x="351282" y="322767"/>
                        <a:pt x="351282" y="322767"/>
                        <a:pt x="351282" y="322767"/>
                      </a:cubicBezTo>
                      <a:cubicBezTo>
                        <a:pt x="316412" y="319628"/>
                        <a:pt x="283296" y="316077"/>
                        <a:pt x="252816" y="311429"/>
                      </a:cubicBezTo>
                      <a:cubicBezTo>
                        <a:pt x="252816" y="387598"/>
                        <a:pt x="252816" y="387598"/>
                        <a:pt x="252816" y="387598"/>
                      </a:cubicBezTo>
                      <a:cubicBezTo>
                        <a:pt x="283052" y="392247"/>
                        <a:pt x="316047" y="396224"/>
                        <a:pt x="351282" y="399364"/>
                      </a:cubicBezTo>
                      <a:close/>
                      <a:moveTo>
                        <a:pt x="412272" y="327157"/>
                      </a:moveTo>
                      <a:cubicBezTo>
                        <a:pt x="412272" y="403738"/>
                        <a:pt x="412272" y="403738"/>
                        <a:pt x="412272" y="403738"/>
                      </a:cubicBezTo>
                      <a:cubicBezTo>
                        <a:pt x="445754" y="405658"/>
                        <a:pt x="480623" y="406481"/>
                        <a:pt x="516620" y="406892"/>
                      </a:cubicBezTo>
                      <a:cubicBezTo>
                        <a:pt x="516620" y="329885"/>
                        <a:pt x="516620" y="329885"/>
                        <a:pt x="516620" y="329885"/>
                      </a:cubicBezTo>
                      <a:cubicBezTo>
                        <a:pt x="480623" y="329885"/>
                        <a:pt x="446135" y="328787"/>
                        <a:pt x="412272" y="327157"/>
                      </a:cubicBezTo>
                      <a:close/>
                      <a:moveTo>
                        <a:pt x="684824" y="400598"/>
                      </a:moveTo>
                      <a:cubicBezTo>
                        <a:pt x="684824" y="324002"/>
                        <a:pt x="684824" y="324002"/>
                        <a:pt x="684824" y="324002"/>
                      </a:cubicBezTo>
                      <a:cubicBezTo>
                        <a:pt x="650580" y="326745"/>
                        <a:pt x="614720" y="328376"/>
                        <a:pt x="577596" y="329610"/>
                      </a:cubicBezTo>
                      <a:cubicBezTo>
                        <a:pt x="577596" y="406069"/>
                        <a:pt x="577596" y="406069"/>
                        <a:pt x="577596" y="406069"/>
                      </a:cubicBezTo>
                      <a:cubicBezTo>
                        <a:pt x="615086" y="405384"/>
                        <a:pt x="650961" y="403326"/>
                        <a:pt x="684824" y="400598"/>
                      </a:cubicBezTo>
                      <a:close/>
                      <a:moveTo>
                        <a:pt x="823158" y="383225"/>
                      </a:moveTo>
                      <a:cubicBezTo>
                        <a:pt x="823158" y="307040"/>
                        <a:pt x="823158" y="307040"/>
                        <a:pt x="823158" y="307040"/>
                      </a:cubicBezTo>
                      <a:cubicBezTo>
                        <a:pt x="798789" y="311429"/>
                        <a:pt x="773049" y="314980"/>
                        <a:pt x="745815" y="318119"/>
                      </a:cubicBezTo>
                      <a:cubicBezTo>
                        <a:pt x="745815" y="394716"/>
                        <a:pt x="745815" y="394716"/>
                        <a:pt x="745815" y="394716"/>
                      </a:cubicBezTo>
                      <a:cubicBezTo>
                        <a:pt x="773795" y="391576"/>
                        <a:pt x="799551" y="387598"/>
                        <a:pt x="823158" y="383225"/>
                      </a:cubicBezTo>
                      <a:close/>
                      <a:moveTo>
                        <a:pt x="884270" y="294878"/>
                      </a:moveTo>
                      <a:cubicBezTo>
                        <a:pt x="884270" y="370240"/>
                        <a:pt x="884270" y="370240"/>
                        <a:pt x="884270" y="370240"/>
                      </a:cubicBezTo>
                      <a:cubicBezTo>
                        <a:pt x="919383" y="362300"/>
                        <a:pt x="942761" y="356829"/>
                        <a:pt x="948126" y="355183"/>
                      </a:cubicBezTo>
                      <a:cubicBezTo>
                        <a:pt x="947379" y="351221"/>
                        <a:pt x="947013" y="347670"/>
                        <a:pt x="947013" y="343707"/>
                      </a:cubicBezTo>
                      <a:cubicBezTo>
                        <a:pt x="947013" y="275036"/>
                        <a:pt x="947013" y="275036"/>
                        <a:pt x="947013" y="275036"/>
                      </a:cubicBezTo>
                      <a:cubicBezTo>
                        <a:pt x="928512" y="282153"/>
                        <a:pt x="907511" y="288858"/>
                        <a:pt x="884270" y="294878"/>
                      </a:cubicBezTo>
                      <a:close/>
                      <a:moveTo>
                        <a:pt x="130088" y="284622"/>
                      </a:moveTo>
                      <a:cubicBezTo>
                        <a:pt x="130088" y="361889"/>
                        <a:pt x="130088" y="361889"/>
                        <a:pt x="130088" y="361889"/>
                      </a:cubicBezTo>
                      <a:cubicBezTo>
                        <a:pt x="145709" y="365439"/>
                        <a:pt x="166329" y="370240"/>
                        <a:pt x="191825" y="375711"/>
                      </a:cubicBezTo>
                      <a:cubicBezTo>
                        <a:pt x="191825" y="300761"/>
                        <a:pt x="191825" y="300761"/>
                        <a:pt x="191825" y="300761"/>
                      </a:cubicBezTo>
                      <a:cubicBezTo>
                        <a:pt x="188579" y="299938"/>
                        <a:pt x="185333" y="299115"/>
                        <a:pt x="181950" y="298429"/>
                      </a:cubicBezTo>
                      <a:cubicBezTo>
                        <a:pt x="163464" y="294467"/>
                        <a:pt x="146090" y="289681"/>
                        <a:pt x="130088" y="284622"/>
                      </a:cubicBezTo>
                      <a:close/>
                      <a:moveTo>
                        <a:pt x="556854" y="683986"/>
                      </a:moveTo>
                      <a:cubicBezTo>
                        <a:pt x="556854" y="607390"/>
                        <a:pt x="556854" y="607390"/>
                        <a:pt x="556854" y="607390"/>
                      </a:cubicBezTo>
                      <a:cubicBezTo>
                        <a:pt x="521985" y="604250"/>
                        <a:pt x="489371" y="600684"/>
                        <a:pt x="458510" y="595899"/>
                      </a:cubicBezTo>
                      <a:cubicBezTo>
                        <a:pt x="458510" y="672084"/>
                        <a:pt x="458510" y="672084"/>
                        <a:pt x="458510" y="672084"/>
                      </a:cubicBezTo>
                      <a:cubicBezTo>
                        <a:pt x="488624" y="676869"/>
                        <a:pt x="521619" y="680831"/>
                        <a:pt x="556854" y="683986"/>
                      </a:cubicBezTo>
                      <a:close/>
                      <a:moveTo>
                        <a:pt x="617966" y="611764"/>
                      </a:moveTo>
                      <a:cubicBezTo>
                        <a:pt x="617966" y="688360"/>
                        <a:pt x="617966" y="688360"/>
                        <a:pt x="617966" y="688360"/>
                      </a:cubicBezTo>
                      <a:cubicBezTo>
                        <a:pt x="651327" y="690280"/>
                        <a:pt x="686196" y="691499"/>
                        <a:pt x="722193" y="691499"/>
                      </a:cubicBezTo>
                      <a:cubicBezTo>
                        <a:pt x="722193" y="614507"/>
                        <a:pt x="722193" y="614507"/>
                        <a:pt x="722193" y="614507"/>
                      </a:cubicBezTo>
                      <a:cubicBezTo>
                        <a:pt x="686577" y="614507"/>
                        <a:pt x="651708" y="613272"/>
                        <a:pt x="617966" y="611764"/>
                      </a:cubicBezTo>
                      <a:close/>
                      <a:moveTo>
                        <a:pt x="890778" y="685083"/>
                      </a:moveTo>
                      <a:cubicBezTo>
                        <a:pt x="890778" y="608624"/>
                        <a:pt x="890778" y="608624"/>
                        <a:pt x="890778" y="608624"/>
                      </a:cubicBezTo>
                      <a:cubicBezTo>
                        <a:pt x="856274" y="611352"/>
                        <a:pt x="820293" y="612861"/>
                        <a:pt x="783168" y="613684"/>
                      </a:cubicBezTo>
                      <a:cubicBezTo>
                        <a:pt x="783168" y="690692"/>
                        <a:pt x="783168" y="690692"/>
                        <a:pt x="783168" y="690692"/>
                      </a:cubicBezTo>
                      <a:cubicBezTo>
                        <a:pt x="820658" y="689869"/>
                        <a:pt x="856655" y="687948"/>
                        <a:pt x="890778" y="685083"/>
                      </a:cubicBezTo>
                      <a:close/>
                      <a:moveTo>
                        <a:pt x="1029111" y="667847"/>
                      </a:moveTo>
                      <a:cubicBezTo>
                        <a:pt x="1029111" y="591662"/>
                        <a:pt x="1029111" y="591662"/>
                        <a:pt x="1029111" y="591662"/>
                      </a:cubicBezTo>
                      <a:cubicBezTo>
                        <a:pt x="1004864" y="595899"/>
                        <a:pt x="979002" y="599465"/>
                        <a:pt x="951753" y="602604"/>
                      </a:cubicBezTo>
                      <a:cubicBezTo>
                        <a:pt x="951753" y="679201"/>
                        <a:pt x="951753" y="679201"/>
                        <a:pt x="951753" y="679201"/>
                      </a:cubicBezTo>
                      <a:cubicBezTo>
                        <a:pt x="979368" y="676046"/>
                        <a:pt x="1005245" y="672084"/>
                        <a:pt x="1029111" y="667847"/>
                      </a:cubicBezTo>
                      <a:close/>
                      <a:moveTo>
                        <a:pt x="1089842" y="579348"/>
                      </a:moveTo>
                      <a:cubicBezTo>
                        <a:pt x="1089842" y="654710"/>
                        <a:pt x="1089842" y="654710"/>
                        <a:pt x="1089842" y="654710"/>
                      </a:cubicBezTo>
                      <a:cubicBezTo>
                        <a:pt x="1125458" y="646922"/>
                        <a:pt x="1148334" y="641314"/>
                        <a:pt x="1154079" y="639805"/>
                      </a:cubicBezTo>
                      <a:cubicBezTo>
                        <a:pt x="1153454" y="636254"/>
                        <a:pt x="1153073" y="632277"/>
                        <a:pt x="1153073" y="628314"/>
                      </a:cubicBezTo>
                      <a:cubicBezTo>
                        <a:pt x="1153073" y="559658"/>
                        <a:pt x="1153073" y="559658"/>
                        <a:pt x="1153073" y="559658"/>
                      </a:cubicBezTo>
                      <a:cubicBezTo>
                        <a:pt x="1134206" y="566775"/>
                        <a:pt x="1113083" y="573466"/>
                        <a:pt x="1089842" y="579348"/>
                      </a:cubicBezTo>
                      <a:close/>
                      <a:moveTo>
                        <a:pt x="336042" y="569092"/>
                      </a:moveTo>
                      <a:cubicBezTo>
                        <a:pt x="336042" y="646511"/>
                        <a:pt x="336042" y="646511"/>
                        <a:pt x="336042" y="646511"/>
                      </a:cubicBezTo>
                      <a:cubicBezTo>
                        <a:pt x="351282" y="650062"/>
                        <a:pt x="372404" y="654710"/>
                        <a:pt x="397398" y="660318"/>
                      </a:cubicBezTo>
                      <a:cubicBezTo>
                        <a:pt x="397398" y="584956"/>
                        <a:pt x="397398" y="584956"/>
                        <a:pt x="397398" y="584956"/>
                      </a:cubicBezTo>
                      <a:cubicBezTo>
                        <a:pt x="394152" y="584545"/>
                        <a:pt x="391271" y="583737"/>
                        <a:pt x="388025" y="582914"/>
                      </a:cubicBezTo>
                      <a:cubicBezTo>
                        <a:pt x="369402" y="578937"/>
                        <a:pt x="352028" y="574288"/>
                        <a:pt x="336042" y="569092"/>
                      </a:cubicBezTo>
                      <a:close/>
                      <a:moveTo>
                        <a:pt x="1019357" y="409620"/>
                      </a:moveTo>
                      <a:cubicBezTo>
                        <a:pt x="990615" y="439308"/>
                        <a:pt x="938006" y="462549"/>
                        <a:pt x="867902" y="477591"/>
                      </a:cubicBezTo>
                      <a:cubicBezTo>
                        <a:pt x="846414" y="482666"/>
                        <a:pt x="823158" y="486628"/>
                        <a:pt x="798164" y="490590"/>
                      </a:cubicBezTo>
                      <a:cubicBezTo>
                        <a:pt x="897651" y="487451"/>
                        <a:pt x="986241" y="477194"/>
                        <a:pt x="1053099" y="462549"/>
                      </a:cubicBezTo>
                      <a:cubicBezTo>
                        <a:pt x="1090223" y="454212"/>
                        <a:pt x="1118844" y="447918"/>
                        <a:pt x="1135578" y="443956"/>
                      </a:cubicBezTo>
                      <a:cubicBezTo>
                        <a:pt x="1134831" y="440801"/>
                        <a:pt x="1134206" y="437662"/>
                        <a:pt x="1133840" y="434111"/>
                      </a:cubicBezTo>
                      <a:cubicBezTo>
                        <a:pt x="1116711" y="430133"/>
                        <a:pt x="1088715" y="423854"/>
                        <a:pt x="1053099" y="416326"/>
                      </a:cubicBezTo>
                      <a:cubicBezTo>
                        <a:pt x="1042233" y="413994"/>
                        <a:pt x="1031367" y="411678"/>
                        <a:pt x="1019357" y="409620"/>
                      </a:cubicBezTo>
                      <a:close/>
                      <a:moveTo>
                        <a:pt x="345155" y="957117"/>
                      </a:moveTo>
                      <a:cubicBezTo>
                        <a:pt x="345155" y="880110"/>
                        <a:pt x="345155" y="880110"/>
                        <a:pt x="345155" y="880110"/>
                      </a:cubicBezTo>
                      <a:cubicBezTo>
                        <a:pt x="310301" y="877382"/>
                        <a:pt x="277550" y="873404"/>
                        <a:pt x="246689" y="868619"/>
                      </a:cubicBezTo>
                      <a:cubicBezTo>
                        <a:pt x="246689" y="944803"/>
                        <a:pt x="246689" y="944803"/>
                        <a:pt x="246689" y="944803"/>
                      </a:cubicBezTo>
                      <a:cubicBezTo>
                        <a:pt x="276804" y="950000"/>
                        <a:pt x="309920" y="953963"/>
                        <a:pt x="345155" y="957117"/>
                      </a:cubicBezTo>
                      <a:close/>
                      <a:moveTo>
                        <a:pt x="406146" y="884483"/>
                      </a:moveTo>
                      <a:cubicBezTo>
                        <a:pt x="406146" y="961354"/>
                        <a:pt x="406146" y="961354"/>
                        <a:pt x="406146" y="961354"/>
                      </a:cubicBezTo>
                      <a:cubicBezTo>
                        <a:pt x="439506" y="962985"/>
                        <a:pt x="474375" y="964219"/>
                        <a:pt x="510372" y="964219"/>
                      </a:cubicBezTo>
                      <a:cubicBezTo>
                        <a:pt x="510372" y="887227"/>
                        <a:pt x="510372" y="887227"/>
                        <a:pt x="510372" y="887227"/>
                      </a:cubicBezTo>
                      <a:cubicBezTo>
                        <a:pt x="474756" y="887227"/>
                        <a:pt x="439887" y="886404"/>
                        <a:pt x="406146" y="884483"/>
                      </a:cubicBezTo>
                      <a:close/>
                      <a:moveTo>
                        <a:pt x="678957" y="958199"/>
                      </a:moveTo>
                      <a:cubicBezTo>
                        <a:pt x="678957" y="881344"/>
                        <a:pt x="678957" y="881344"/>
                        <a:pt x="678957" y="881344"/>
                      </a:cubicBezTo>
                      <a:cubicBezTo>
                        <a:pt x="644834" y="884072"/>
                        <a:pt x="608472" y="885992"/>
                        <a:pt x="571484" y="886815"/>
                      </a:cubicBezTo>
                      <a:cubicBezTo>
                        <a:pt x="571484" y="963396"/>
                        <a:pt x="571484" y="963396"/>
                        <a:pt x="571484" y="963396"/>
                      </a:cubicBezTo>
                      <a:cubicBezTo>
                        <a:pt x="608838" y="962588"/>
                        <a:pt x="644834" y="961080"/>
                        <a:pt x="678957" y="958199"/>
                      </a:cubicBezTo>
                      <a:close/>
                      <a:moveTo>
                        <a:pt x="817046" y="940567"/>
                      </a:moveTo>
                      <a:cubicBezTo>
                        <a:pt x="817046" y="864656"/>
                        <a:pt x="817046" y="864656"/>
                        <a:pt x="817046" y="864656"/>
                      </a:cubicBezTo>
                      <a:cubicBezTo>
                        <a:pt x="793043" y="868619"/>
                        <a:pt x="767303" y="872169"/>
                        <a:pt x="739932" y="875324"/>
                      </a:cubicBezTo>
                      <a:cubicBezTo>
                        <a:pt x="739932" y="951920"/>
                        <a:pt x="739932" y="951920"/>
                        <a:pt x="739932" y="951920"/>
                      </a:cubicBezTo>
                      <a:cubicBezTo>
                        <a:pt x="767547" y="948766"/>
                        <a:pt x="793424" y="944803"/>
                        <a:pt x="817046" y="940567"/>
                      </a:cubicBezTo>
                      <a:close/>
                      <a:moveTo>
                        <a:pt x="878022" y="852068"/>
                      </a:moveTo>
                      <a:cubicBezTo>
                        <a:pt x="878022" y="927430"/>
                        <a:pt x="878022" y="927430"/>
                        <a:pt x="878022" y="927430"/>
                      </a:cubicBezTo>
                      <a:cubicBezTo>
                        <a:pt x="913638" y="919642"/>
                        <a:pt x="936513" y="914445"/>
                        <a:pt x="942380" y="912525"/>
                      </a:cubicBezTo>
                      <a:cubicBezTo>
                        <a:pt x="941633" y="908974"/>
                        <a:pt x="941252" y="904996"/>
                        <a:pt x="941252" y="901034"/>
                      </a:cubicBezTo>
                      <a:cubicBezTo>
                        <a:pt x="941252" y="832378"/>
                        <a:pt x="941252" y="832378"/>
                        <a:pt x="941252" y="832378"/>
                      </a:cubicBezTo>
                      <a:cubicBezTo>
                        <a:pt x="922385" y="839906"/>
                        <a:pt x="901263" y="846185"/>
                        <a:pt x="878022" y="852068"/>
                      </a:cubicBezTo>
                      <a:close/>
                      <a:moveTo>
                        <a:pt x="123840" y="841811"/>
                      </a:moveTo>
                      <a:cubicBezTo>
                        <a:pt x="123840" y="919642"/>
                        <a:pt x="123840" y="919642"/>
                        <a:pt x="123840" y="919642"/>
                      </a:cubicBezTo>
                      <a:cubicBezTo>
                        <a:pt x="139461" y="923193"/>
                        <a:pt x="160583" y="927430"/>
                        <a:pt x="185577" y="933450"/>
                      </a:cubicBezTo>
                      <a:cubicBezTo>
                        <a:pt x="185577" y="857951"/>
                        <a:pt x="185577" y="857951"/>
                        <a:pt x="185577" y="857951"/>
                      </a:cubicBezTo>
                      <a:cubicBezTo>
                        <a:pt x="182331" y="857265"/>
                        <a:pt x="179451" y="856442"/>
                        <a:pt x="176204" y="856046"/>
                      </a:cubicBezTo>
                      <a:cubicBezTo>
                        <a:pt x="157337" y="851656"/>
                        <a:pt x="140208" y="847420"/>
                        <a:pt x="123840" y="841811"/>
                      </a:cubicBezTo>
                      <a:close/>
                      <a:moveTo>
                        <a:pt x="376397" y="759759"/>
                      </a:moveTo>
                      <a:cubicBezTo>
                        <a:pt x="303291" y="742386"/>
                        <a:pt x="250682" y="715990"/>
                        <a:pt x="226695" y="682752"/>
                      </a:cubicBezTo>
                      <a:cubicBezTo>
                        <a:pt x="215447" y="684809"/>
                        <a:pt x="204566" y="686714"/>
                        <a:pt x="193944" y="689046"/>
                      </a:cubicBezTo>
                      <a:cubicBezTo>
                        <a:pt x="160202" y="696559"/>
                        <a:pt x="133334" y="702442"/>
                        <a:pt x="116220" y="706419"/>
                      </a:cubicBezTo>
                      <a:cubicBezTo>
                        <a:pt x="115839" y="710382"/>
                        <a:pt x="115214" y="713933"/>
                        <a:pt x="114101" y="717087"/>
                      </a:cubicBezTo>
                      <a:cubicBezTo>
                        <a:pt x="131094" y="721461"/>
                        <a:pt x="158709" y="727344"/>
                        <a:pt x="193944" y="735269"/>
                      </a:cubicBezTo>
                      <a:cubicBezTo>
                        <a:pt x="244068" y="746348"/>
                        <a:pt x="306293" y="754562"/>
                        <a:pt x="376397" y="759759"/>
                      </a:cubicBezTo>
                      <a:close/>
                      <a:moveTo>
                        <a:pt x="523859" y="0"/>
                      </a:moveTo>
                      <a:cubicBezTo>
                        <a:pt x="656082" y="0"/>
                        <a:pt x="777057" y="12176"/>
                        <a:pt x="865647" y="31592"/>
                      </a:cubicBezTo>
                      <a:cubicBezTo>
                        <a:pt x="880277" y="34731"/>
                        <a:pt x="894024" y="38298"/>
                        <a:pt x="907145" y="42260"/>
                      </a:cubicBezTo>
                      <a:cubicBezTo>
                        <a:pt x="944880" y="53751"/>
                        <a:pt x="1041486" y="89169"/>
                        <a:pt x="1041486" y="143606"/>
                      </a:cubicBezTo>
                      <a:cubicBezTo>
                        <a:pt x="1043360" y="310606"/>
                        <a:pt x="1043360" y="310606"/>
                        <a:pt x="1043360" y="310606"/>
                      </a:cubicBezTo>
                      <a:cubicBezTo>
                        <a:pt x="1053099" y="312237"/>
                        <a:pt x="1062609" y="314157"/>
                        <a:pt x="1071356" y="316077"/>
                      </a:cubicBezTo>
                      <a:cubicBezTo>
                        <a:pt x="1085850" y="319217"/>
                        <a:pt x="1099596" y="322767"/>
                        <a:pt x="1112718" y="326745"/>
                      </a:cubicBezTo>
                      <a:cubicBezTo>
                        <a:pt x="1150452" y="338236"/>
                        <a:pt x="1247180" y="373791"/>
                        <a:pt x="1247180" y="428228"/>
                      </a:cubicBezTo>
                      <a:cubicBezTo>
                        <a:pt x="1249680" y="639394"/>
                        <a:pt x="1249680" y="639394"/>
                        <a:pt x="1249680" y="639394"/>
                      </a:cubicBezTo>
                      <a:cubicBezTo>
                        <a:pt x="1249680" y="695477"/>
                        <a:pt x="1182441" y="738423"/>
                        <a:pt x="1073856" y="762487"/>
                      </a:cubicBezTo>
                      <a:cubicBezTo>
                        <a:pt x="1061847" y="764819"/>
                        <a:pt x="1049106" y="767684"/>
                        <a:pt x="1036106" y="769604"/>
                      </a:cubicBezTo>
                      <a:cubicBezTo>
                        <a:pt x="1037859" y="912114"/>
                        <a:pt x="1037859" y="912114"/>
                        <a:pt x="1037859" y="912114"/>
                      </a:cubicBezTo>
                      <a:cubicBezTo>
                        <a:pt x="1037859" y="968456"/>
                        <a:pt x="970620" y="1011128"/>
                        <a:pt x="862035" y="1035207"/>
                      </a:cubicBezTo>
                      <a:cubicBezTo>
                        <a:pt x="773049" y="1054486"/>
                        <a:pt x="651708" y="1066800"/>
                        <a:pt x="519120" y="1066800"/>
                      </a:cubicBezTo>
                      <a:cubicBezTo>
                        <a:pt x="386151" y="1066800"/>
                        <a:pt x="264810" y="1054486"/>
                        <a:pt x="176204" y="1035207"/>
                      </a:cubicBezTo>
                      <a:cubicBezTo>
                        <a:pt x="67238" y="1011128"/>
                        <a:pt x="0" y="968456"/>
                        <a:pt x="0" y="912114"/>
                      </a:cubicBezTo>
                      <a:cubicBezTo>
                        <a:pt x="0" y="732541"/>
                        <a:pt x="0" y="732541"/>
                        <a:pt x="0" y="732541"/>
                      </a:cubicBezTo>
                      <a:cubicBezTo>
                        <a:pt x="0" y="712424"/>
                        <a:pt x="0" y="712424"/>
                        <a:pt x="0" y="712424"/>
                      </a:cubicBezTo>
                      <a:cubicBezTo>
                        <a:pt x="0" y="701360"/>
                        <a:pt x="0" y="701360"/>
                        <a:pt x="0" y="701360"/>
                      </a:cubicBezTo>
                      <a:cubicBezTo>
                        <a:pt x="0" y="657179"/>
                        <a:pt x="65364" y="625175"/>
                        <a:pt x="97718" y="612175"/>
                      </a:cubicBezTo>
                      <a:cubicBezTo>
                        <a:pt x="120213" y="603016"/>
                        <a:pt x="146334" y="595487"/>
                        <a:pt x="175823" y="589208"/>
                      </a:cubicBezTo>
                      <a:cubicBezTo>
                        <a:pt x="187071" y="586465"/>
                        <a:pt x="199445" y="584133"/>
                        <a:pt x="211820" y="581680"/>
                      </a:cubicBezTo>
                      <a:cubicBezTo>
                        <a:pt x="211820" y="483885"/>
                        <a:pt x="211820" y="483885"/>
                        <a:pt x="211820" y="483885"/>
                      </a:cubicBezTo>
                      <a:cubicBezTo>
                        <a:pt x="201579" y="481843"/>
                        <a:pt x="191825" y="479922"/>
                        <a:pt x="181950" y="477591"/>
                      </a:cubicBezTo>
                      <a:cubicBezTo>
                        <a:pt x="73350" y="453801"/>
                        <a:pt x="5867" y="410855"/>
                        <a:pt x="5867" y="354375"/>
                      </a:cubicBezTo>
                      <a:cubicBezTo>
                        <a:pt x="5867" y="175199"/>
                        <a:pt x="5867" y="175199"/>
                        <a:pt x="5867" y="175199"/>
                      </a:cubicBezTo>
                      <a:cubicBezTo>
                        <a:pt x="5867" y="154686"/>
                        <a:pt x="5867" y="154686"/>
                        <a:pt x="5867" y="154686"/>
                      </a:cubicBezTo>
                      <a:cubicBezTo>
                        <a:pt x="5867" y="143606"/>
                        <a:pt x="5867" y="143606"/>
                        <a:pt x="5867" y="143606"/>
                      </a:cubicBezTo>
                      <a:cubicBezTo>
                        <a:pt x="5867" y="99425"/>
                        <a:pt x="71612" y="67833"/>
                        <a:pt x="103601" y="54848"/>
                      </a:cubicBezTo>
                      <a:cubicBezTo>
                        <a:pt x="126461" y="45811"/>
                        <a:pt x="152582" y="37886"/>
                        <a:pt x="181584" y="31592"/>
                      </a:cubicBezTo>
                      <a:cubicBezTo>
                        <a:pt x="270311" y="12176"/>
                        <a:pt x="391271" y="0"/>
                        <a:pt x="523859" y="0"/>
                      </a:cubicBezTo>
                      <a:close/>
                    </a:path>
                  </a:pathLst>
                </a:custGeom>
                <a:solidFill>
                  <a:srgbClr val="40A693">
                    <a:alpha val="100000"/>
                  </a:srgbClr>
                </a:solidFill>
              </p:spPr>
              <p:txBody>
                <a:bodyPr lIns="0" tIns="0" rIns="0" bIns="0" anchor="ctr"/>
                <a:lstStyle/>
                <a:p>
                  <a:pPr lvl="0">
                    <a:defRPr sz="2400"/>
                  </a:pPr>
                  <a:endParaRPr/>
                </a:p>
              </p:txBody>
            </p:sp>
            <p:grpSp>
              <p:nvGrpSpPr>
                <p:cNvPr id="481" name="Group 481"/>
                <p:cNvGrpSpPr/>
                <p:nvPr/>
              </p:nvGrpSpPr>
              <p:grpSpPr>
                <a:xfrm>
                  <a:off x="0" y="-2057400"/>
                  <a:ext cx="5029200" cy="1127760"/>
                  <a:chOff x="0" y="0"/>
                  <a:chExt cx="5029200" cy="1127760"/>
                </a:xfrm>
              </p:grpSpPr>
              <p:sp>
                <p:nvSpPr>
                  <p:cNvPr id="8" name="text 481"/>
                  <p:cNvSpPr/>
                  <p:nvPr/>
                </p:nvSpPr>
                <p:spPr>
                  <a:xfrm>
                    <a:off x="0" y="0"/>
                    <a:ext cx="5029200" cy="1127760"/>
                  </a:xfrm>
                  <a:prstGeom prst="rect">
                    <a:avLst/>
                  </a:prstGeom>
                  <a:ln w="25400">
                    <a:miter lim="400000"/>
                  </a:ln>
                </p:spPr>
                <p:txBody>
                  <a:bodyPr wrap="square" lIns="50800" tIns="50800" rIns="50800" bIns="50800" numCol="1" anchor="ctr">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请输入小标题</a:t>
                    </a:r>
                  </a:p>
                </p:txBody>
              </p:sp>
            </p:grpSp>
          </p:grpSp>
        </p:grpSp>
        <p:grpSp>
          <p:nvGrpSpPr>
            <p:cNvPr id="164" name="Group 164"/>
            <p:cNvGrpSpPr/>
            <p:nvPr/>
          </p:nvGrpSpPr>
          <p:grpSpPr>
            <a:xfrm>
              <a:off x="15650490" y="0"/>
              <a:ext cx="5216835" cy="9062863"/>
              <a:chOff x="0" y="0"/>
              <a:chExt cx="5216835" cy="9062863"/>
            </a:xfrm>
          </p:grpSpPr>
          <p:sp>
            <p:nvSpPr>
              <p:cNvPr id="492" name="image 492"/>
              <p:cNvSpPr/>
              <p:nvPr/>
            </p:nvSpPr>
            <p:spPr>
              <a:xfrm>
                <a:off x="-310240" y="3141619"/>
                <a:ext cx="5029200" cy="5334000"/>
              </a:xfrm>
              <a:custGeom>
                <a:avLst/>
                <a:gdLst/>
                <a:ahLst/>
                <a:cxnLst>
                  <a:cxn ang="0">
                    <a:pos x="wd2" y="hd2"/>
                  </a:cxn>
                  <a:cxn ang="5400000">
                    <a:pos x="wd2" y="hd2"/>
                  </a:cxn>
                  <a:cxn ang="10800000">
                    <a:pos x="wd2" y="hd2"/>
                  </a:cxn>
                  <a:cxn ang="16200000">
                    <a:pos x="wd2" y="hd2"/>
                  </a:cxn>
                </a:cxnLst>
                <a:rect l="0" t="0" r="r" b="b"/>
                <a:pathLst>
                  <a:path w="5029191" h="5333992" extrusionOk="0">
                    <a:moveTo>
                      <a:pt x="0" y="0"/>
                    </a:moveTo>
                    <a:lnTo>
                      <a:pt x="5029200" y="0"/>
                    </a:lnTo>
                    <a:lnTo>
                      <a:pt x="5029200" y="5334000"/>
                    </a:lnTo>
                    <a:lnTo>
                      <a:pt x="0" y="5334000"/>
                    </a:lnTo>
                    <a:close/>
                  </a:path>
                </a:pathLst>
              </a:custGeom>
              <a:blipFill>
                <a:blip r:embed="rId6"/>
                <a:srcRect/>
                <a:stretch>
                  <a:fillRect/>
                </a:stretch>
              </a:blipFill>
            </p:spPr>
            <p:txBody>
              <a:bodyPr lIns="0" tIns="0" rIns="0" bIns="0" anchor="ctr"/>
              <a:lstStyle/>
              <a:p>
                <a:pPr lvl="0">
                  <a:defRPr sz="2400"/>
                </a:pPr>
                <a:endParaRPr/>
              </a:p>
            </p:txBody>
          </p:sp>
          <p:grpSp>
            <p:nvGrpSpPr>
              <p:cNvPr id="165" name="Group 165"/>
              <p:cNvGrpSpPr/>
              <p:nvPr/>
            </p:nvGrpSpPr>
            <p:grpSpPr>
              <a:xfrm>
                <a:off x="-228600" y="1110356"/>
                <a:ext cx="5029200" cy="1767840"/>
                <a:chOff x="0" y="0"/>
                <a:chExt cx="5029200" cy="1767840"/>
              </a:xfrm>
            </p:grpSpPr>
            <p:sp>
              <p:nvSpPr>
                <p:cNvPr id="9" name="text 165"/>
                <p:cNvSpPr/>
                <p:nvPr/>
              </p:nvSpPr>
              <p:spPr>
                <a:xfrm>
                  <a:off x="0" y="0"/>
                  <a:ext cx="5029200" cy="176784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a:t>
                  </a:r>
                </a:p>
              </p:txBody>
            </p:sp>
            <p:sp>
              <p:nvSpPr>
                <p:cNvPr id="486" name="graph 486"/>
                <p:cNvSpPr/>
                <p:nvPr/>
              </p:nvSpPr>
              <p:spPr>
                <a:xfrm>
                  <a:off x="1889760" y="5867400"/>
                  <a:ext cx="1249680" cy="1066800"/>
                </a:xfrm>
                <a:custGeom>
                  <a:avLst/>
                  <a:gdLst/>
                  <a:ahLst/>
                  <a:cxnLst>
                    <a:cxn ang="0">
                      <a:pos x="wd2" y="hd2"/>
                    </a:cxn>
                    <a:cxn ang="5400000">
                      <a:pos x="wd2" y="hd2"/>
                    </a:cxn>
                    <a:cxn ang="10800000">
                      <a:pos x="wd2" y="hd2"/>
                    </a:cxn>
                    <a:cxn ang="16200000">
                      <a:pos x="wd2" y="hd2"/>
                    </a:cxn>
                  </a:cxnLst>
                  <a:rect l="0" t="0" r="r" b="b"/>
                  <a:pathLst>
                    <a:path w="1249680" h="1066800" extrusionOk="0">
                      <a:moveTo>
                        <a:pt x="0" y="0"/>
                      </a:moveTo>
                      <a:cubicBezTo>
                        <a:pt x="290642" y="0"/>
                        <a:pt x="290642" y="0"/>
                        <a:pt x="290642" y="0"/>
                      </a:cubicBezTo>
                      <a:cubicBezTo>
                        <a:pt x="610270" y="403037"/>
                        <a:pt x="610270" y="403037"/>
                        <a:pt x="610270" y="403037"/>
                      </a:cubicBezTo>
                      <a:cubicBezTo>
                        <a:pt x="929914" y="0"/>
                        <a:pt x="929914" y="0"/>
                        <a:pt x="929914" y="0"/>
                      </a:cubicBezTo>
                      <a:cubicBezTo>
                        <a:pt x="1249680" y="0"/>
                        <a:pt x="1249680" y="0"/>
                        <a:pt x="1249680" y="0"/>
                      </a:cubicBezTo>
                      <a:cubicBezTo>
                        <a:pt x="842787" y="497875"/>
                        <a:pt x="842787" y="497875"/>
                        <a:pt x="842787" y="497875"/>
                      </a:cubicBezTo>
                      <a:cubicBezTo>
                        <a:pt x="1220556" y="497875"/>
                        <a:pt x="1220556" y="497875"/>
                        <a:pt x="1220556" y="497875"/>
                      </a:cubicBezTo>
                      <a:cubicBezTo>
                        <a:pt x="1220556" y="592714"/>
                        <a:pt x="1220556" y="592714"/>
                        <a:pt x="1220556" y="592714"/>
                      </a:cubicBezTo>
                      <a:cubicBezTo>
                        <a:pt x="784661" y="592714"/>
                        <a:pt x="784661" y="592714"/>
                        <a:pt x="784661" y="592714"/>
                      </a:cubicBezTo>
                      <a:cubicBezTo>
                        <a:pt x="784661" y="687445"/>
                        <a:pt x="784661" y="687445"/>
                        <a:pt x="784661" y="687445"/>
                      </a:cubicBezTo>
                      <a:cubicBezTo>
                        <a:pt x="1220556" y="687445"/>
                        <a:pt x="1220556" y="687445"/>
                        <a:pt x="1220556" y="687445"/>
                      </a:cubicBezTo>
                      <a:cubicBezTo>
                        <a:pt x="1220556" y="782284"/>
                        <a:pt x="1220556" y="782284"/>
                        <a:pt x="1220556" y="782284"/>
                      </a:cubicBezTo>
                      <a:cubicBezTo>
                        <a:pt x="784661" y="782284"/>
                        <a:pt x="784661" y="782284"/>
                        <a:pt x="784661" y="782284"/>
                      </a:cubicBezTo>
                      <a:cubicBezTo>
                        <a:pt x="784661" y="1066800"/>
                        <a:pt x="784661" y="1066800"/>
                        <a:pt x="784661" y="1066800"/>
                      </a:cubicBezTo>
                      <a:cubicBezTo>
                        <a:pt x="465018" y="1066800"/>
                        <a:pt x="465018" y="1066800"/>
                        <a:pt x="465018" y="1066800"/>
                      </a:cubicBezTo>
                      <a:cubicBezTo>
                        <a:pt x="465018" y="782284"/>
                        <a:pt x="465018" y="782284"/>
                        <a:pt x="465018" y="782284"/>
                      </a:cubicBezTo>
                      <a:cubicBezTo>
                        <a:pt x="87127" y="782284"/>
                        <a:pt x="87127" y="782284"/>
                        <a:pt x="87127" y="782284"/>
                      </a:cubicBezTo>
                      <a:cubicBezTo>
                        <a:pt x="87127" y="687445"/>
                        <a:pt x="87127" y="687445"/>
                        <a:pt x="87127" y="687445"/>
                      </a:cubicBezTo>
                      <a:cubicBezTo>
                        <a:pt x="465018" y="687445"/>
                        <a:pt x="465018" y="687445"/>
                        <a:pt x="465018" y="687445"/>
                      </a:cubicBezTo>
                      <a:cubicBezTo>
                        <a:pt x="465018" y="592714"/>
                        <a:pt x="465018" y="592714"/>
                        <a:pt x="465018" y="592714"/>
                      </a:cubicBezTo>
                      <a:cubicBezTo>
                        <a:pt x="87127" y="592714"/>
                        <a:pt x="87127" y="592714"/>
                        <a:pt x="87127" y="592714"/>
                      </a:cubicBezTo>
                      <a:cubicBezTo>
                        <a:pt x="87127" y="497875"/>
                        <a:pt x="87127" y="497875"/>
                        <a:pt x="87127" y="497875"/>
                      </a:cubicBezTo>
                      <a:cubicBezTo>
                        <a:pt x="406892" y="497875"/>
                        <a:pt x="406892" y="497875"/>
                        <a:pt x="406892" y="497875"/>
                      </a:cubicBezTo>
                      <a:cubicBezTo>
                        <a:pt x="0" y="0"/>
                        <a:pt x="0" y="0"/>
                        <a:pt x="0" y="0"/>
                      </a:cubicBezTo>
                      <a:close/>
                    </a:path>
                  </a:pathLst>
                </a:custGeom>
                <a:solidFill>
                  <a:srgbClr val="3B424B">
                    <a:alpha val="100000"/>
                  </a:srgbClr>
                </a:solidFill>
              </p:spPr>
              <p:txBody>
                <a:bodyPr lIns="0" tIns="0" rIns="0" bIns="0" anchor="ctr"/>
                <a:lstStyle/>
                <a:p>
                  <a:pPr lvl="0">
                    <a:defRPr sz="2400"/>
                  </a:pPr>
                  <a:endParaRPr/>
                </a:p>
              </p:txBody>
            </p:sp>
            <p:grpSp>
              <p:nvGrpSpPr>
                <p:cNvPr id="482" name="Group 482"/>
                <p:cNvGrpSpPr/>
                <p:nvPr/>
              </p:nvGrpSpPr>
              <p:grpSpPr>
                <a:xfrm>
                  <a:off x="0" y="2834640"/>
                  <a:ext cx="5029200" cy="1051560"/>
                  <a:chOff x="0" y="0"/>
                  <a:chExt cx="5029200" cy="1051560"/>
                </a:xfrm>
              </p:grpSpPr>
              <p:sp>
                <p:nvSpPr>
                  <p:cNvPr id="10" name="text 482"/>
                  <p:cNvSpPr/>
                  <p:nvPr/>
                </p:nvSpPr>
                <p:spPr>
                  <a:xfrm>
                    <a:off x="0" y="0"/>
                    <a:ext cx="5029200" cy="1051560"/>
                  </a:xfrm>
                  <a:prstGeom prst="rect">
                    <a:avLst/>
                  </a:prstGeom>
                  <a:ln w="25400">
                    <a:miter lim="400000"/>
                  </a:ln>
                </p:spPr>
                <p:txBody>
                  <a:bodyPr wrap="square" lIns="0" tIns="0" rIns="0" bIns="0" numCol="1" anchor="t">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请输入小标题</a:t>
                    </a:r>
                  </a:p>
                </p:txBody>
              </p:sp>
            </p:grpSp>
          </p:grpSp>
        </p:grpSp>
      </p:grpSp>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提问建议</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p:cNvSpPr txBox="1"/>
          <p:nvPr/>
        </p:nvSpPr>
        <p:spPr>
          <a:xfrm>
            <a:off x="3335016" y="3041576"/>
            <a:ext cx="16816520" cy="82994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rPr>
              <a:t>一个好的提问方式往往可以大大提高解决问题的效率</a:t>
            </a:r>
          </a:p>
        </p:txBody>
      </p:sp>
      <p:sp>
        <p:nvSpPr>
          <p:cNvPr id="12" name="文本框 11"/>
          <p:cNvSpPr txBox="1"/>
          <p:nvPr/>
        </p:nvSpPr>
        <p:spPr>
          <a:xfrm>
            <a:off x="3335016" y="4697760"/>
            <a:ext cx="17641960" cy="710882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提问模板：</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描述相关版本如系统、</a:t>
            </a:r>
            <a:r>
              <a:rPr lang="en-US" altLang="zh-CN" sz="4000" dirty="0">
                <a:latin typeface="文泉驿微米黑" panose="020B0606030804020204" charset="-122"/>
                <a:ea typeface="文泉驿微米黑" panose="020B0606030804020204" charset="-122"/>
                <a:cs typeface="文泉驿微米黑" panose="020B0606030804020204" charset="-122"/>
              </a:rPr>
              <a:t>go</a:t>
            </a:r>
            <a:r>
              <a:rPr lang="zh-CN" altLang="en-US" sz="4000" dirty="0">
                <a:latin typeface="文泉驿微米黑" panose="020B0606030804020204" charset="-122"/>
                <a:ea typeface="文泉驿微米黑" panose="020B0606030804020204" charset="-122"/>
                <a:cs typeface="文泉驿微米黑" panose="020B0606030804020204" charset="-122"/>
              </a:rPr>
              <a:t>等</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描述目的：是想做什么</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描述过程：建议可以把过程解答能配合文字描述最佳特别是效果代码截全，请不要吝啬截图大小尽量截全</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描述问题：想要的现象目前现象</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endParaRPr lang="en-US" altLang="zh-CN" sz="4000" dirty="0">
              <a:latin typeface="文泉驿微米黑" panose="020B0606030804020204" charset="-122"/>
              <a:ea typeface="文泉驿微米黑" panose="020B0606030804020204" charset="-122"/>
              <a:cs typeface="文泉驿微米黑" panose="020B0606030804020204" charset="-122"/>
            </a:endParaRPr>
          </a:p>
        </p:txBody>
      </p:sp>
    </p:spTree>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776782"/>
            <a:ext cx="20269200" cy="1203960"/>
            <a:chOff x="0" y="0"/>
            <a:chExt cx="20269200" cy="1203960"/>
          </a:xfrm>
        </p:grpSpPr>
        <p:sp>
          <p:nvSpPr>
            <p:cNvPr id="2" name="text 178"/>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180" name="Group 180"/>
          <p:cNvGrpSpPr/>
          <p:nvPr/>
        </p:nvGrpSpPr>
        <p:grpSpPr>
          <a:xfrm>
            <a:off x="2231913" y="2712918"/>
            <a:ext cx="19918742" cy="9965878"/>
            <a:chOff x="0" y="0"/>
            <a:chExt cx="19918742" cy="9965878"/>
          </a:xfrm>
        </p:grpSpPr>
        <p:grpSp>
          <p:nvGrpSpPr>
            <p:cNvPr id="181" name="Group 181"/>
            <p:cNvGrpSpPr/>
            <p:nvPr/>
          </p:nvGrpSpPr>
          <p:grpSpPr>
            <a:xfrm>
              <a:off x="0" y="0"/>
              <a:ext cx="6639580" cy="9965878"/>
              <a:chOff x="0" y="0"/>
              <a:chExt cx="6639580" cy="9965878"/>
            </a:xfrm>
          </p:grpSpPr>
          <p:sp>
            <p:nvSpPr>
              <p:cNvPr id="500" name="graph 500"/>
              <p:cNvSpPr/>
              <p:nvPr/>
            </p:nvSpPr>
            <p:spPr>
              <a:xfrm>
                <a:off x="676656" y="277581"/>
                <a:ext cx="5273040" cy="5273040"/>
              </a:xfrm>
              <a:custGeom>
                <a:avLst/>
                <a:gdLst/>
                <a:ahLst/>
                <a:cxnLst>
                  <a:cxn ang="0">
                    <a:pos x="wd2" y="hd2"/>
                  </a:cxn>
                  <a:cxn ang="5400000">
                    <a:pos x="wd2" y="hd2"/>
                  </a:cxn>
                  <a:cxn ang="10800000">
                    <a:pos x="wd2" y="hd2"/>
                  </a:cxn>
                  <a:cxn ang="16200000">
                    <a:pos x="wd2" y="hd2"/>
                  </a:cxn>
                </a:cxnLst>
                <a:rect l="0" t="0" r="r" b="b"/>
                <a:pathLst>
                  <a:path w="5273040" h="5273040" extrusionOk="0">
                    <a:moveTo>
                      <a:pt x="0" y="878967"/>
                    </a:moveTo>
                    <a:cubicBezTo>
                      <a:pt x="0" y="393740"/>
                      <a:pt x="263652" y="0"/>
                      <a:pt x="588995" y="0"/>
                    </a:cubicBezTo>
                    <a:lnTo>
                      <a:pt x="4684044" y="0"/>
                    </a:lnTo>
                    <a:cubicBezTo>
                      <a:pt x="5009388" y="0"/>
                      <a:pt x="5273040" y="393740"/>
                      <a:pt x="5273040" y="878967"/>
                    </a:cubicBezTo>
                    <a:lnTo>
                      <a:pt x="5273040" y="4394073"/>
                    </a:lnTo>
                    <a:cubicBezTo>
                      <a:pt x="5273040" y="4879299"/>
                      <a:pt x="5009388" y="5273040"/>
                      <a:pt x="4684044" y="5273040"/>
                    </a:cubicBezTo>
                    <a:lnTo>
                      <a:pt x="588995" y="5273040"/>
                    </a:lnTo>
                    <a:cubicBezTo>
                      <a:pt x="263652" y="5273040"/>
                      <a:pt x="0" y="4879299"/>
                      <a:pt x="0" y="4394073"/>
                    </a:cubicBezTo>
                    <a:cubicBezTo>
                      <a:pt x="0" y="4394073"/>
                      <a:pt x="0" y="878967"/>
                      <a:pt x="0" y="878967"/>
                    </a:cubicBezTo>
                    <a:close/>
                  </a:path>
                </a:pathLst>
              </a:custGeom>
              <a:solidFill>
                <a:srgbClr val="596371">
                  <a:alpha val="100000"/>
                </a:srgbClr>
              </a:solidFill>
            </p:spPr>
            <p:txBody>
              <a:bodyPr lIns="0" tIns="0" rIns="0" bIns="0" anchor="ctr"/>
              <a:lstStyle/>
              <a:p>
                <a:pPr lvl="0">
                  <a:defRPr sz="2400"/>
                </a:pPr>
                <a:endParaRPr/>
              </a:p>
            </p:txBody>
          </p:sp>
          <p:sp>
            <p:nvSpPr>
              <p:cNvPr id="182" name="image 182"/>
              <p:cNvSpPr/>
              <p:nvPr/>
            </p:nvSpPr>
            <p:spPr>
              <a:xfrm>
                <a:off x="947044" y="538840"/>
                <a:ext cx="4739640" cy="4739640"/>
              </a:xfrm>
              <a:custGeom>
                <a:avLst/>
                <a:gdLst/>
                <a:ahLst/>
                <a:cxnLst>
                  <a:cxn ang="0">
                    <a:pos x="wd2" y="hd2"/>
                  </a:cxn>
                  <a:cxn ang="5400000">
                    <a:pos x="wd2" y="hd2"/>
                  </a:cxn>
                  <a:cxn ang="10800000">
                    <a:pos x="wd2" y="hd2"/>
                  </a:cxn>
                  <a:cxn ang="16200000">
                    <a:pos x="wd2" y="hd2"/>
                  </a:cxn>
                </a:cxnLst>
                <a:rect l="0" t="0" r="r" b="b"/>
                <a:pathLst>
                  <a:path w="4739640" h="4739640" extrusionOk="0">
                    <a:moveTo>
                      <a:pt x="0" y="790056"/>
                    </a:moveTo>
                    <a:cubicBezTo>
                      <a:pt x="0" y="353918"/>
                      <a:pt x="236982" y="0"/>
                      <a:pt x="529422" y="0"/>
                    </a:cubicBezTo>
                    <a:lnTo>
                      <a:pt x="4210217" y="0"/>
                    </a:lnTo>
                    <a:cubicBezTo>
                      <a:pt x="4502658" y="0"/>
                      <a:pt x="4739640" y="353918"/>
                      <a:pt x="4739640" y="790056"/>
                    </a:cubicBezTo>
                    <a:lnTo>
                      <a:pt x="4739640" y="3949583"/>
                    </a:lnTo>
                    <a:cubicBezTo>
                      <a:pt x="4739640" y="4385721"/>
                      <a:pt x="4502658" y="4739640"/>
                      <a:pt x="4210217" y="4739640"/>
                    </a:cubicBezTo>
                    <a:lnTo>
                      <a:pt x="529422" y="4739640"/>
                    </a:lnTo>
                    <a:cubicBezTo>
                      <a:pt x="236982" y="4739640"/>
                      <a:pt x="0" y="4385721"/>
                      <a:pt x="0" y="3949583"/>
                    </a:cubicBezTo>
                    <a:cubicBezTo>
                      <a:pt x="0" y="3949583"/>
                      <a:pt x="0" y="790056"/>
                      <a:pt x="0" y="790056"/>
                    </a:cubicBezTo>
                    <a:close/>
                  </a:path>
                </a:pathLst>
              </a:custGeom>
              <a:blipFill>
                <a:blip r:embed="rId3"/>
                <a:srcRect/>
                <a:stretch>
                  <a:fillRect/>
                </a:stretch>
              </a:blipFill>
            </p:spPr>
            <p:txBody>
              <a:bodyPr lIns="0" tIns="0" rIns="0" bIns="0" anchor="ctr"/>
              <a:lstStyle/>
              <a:p>
                <a:pPr lvl="0">
                  <a:defRPr sz="2400"/>
                </a:pPr>
                <a:endParaRPr/>
              </a:p>
            </p:txBody>
          </p:sp>
          <p:grpSp>
            <p:nvGrpSpPr>
              <p:cNvPr id="183" name="Group 183"/>
              <p:cNvGrpSpPr/>
              <p:nvPr/>
            </p:nvGrpSpPr>
            <p:grpSpPr>
              <a:xfrm>
                <a:off x="450905" y="6922267"/>
                <a:ext cx="5733714" cy="2560320"/>
                <a:chOff x="0" y="0"/>
                <a:chExt cx="5733714" cy="2560320"/>
              </a:xfrm>
            </p:grpSpPr>
            <p:sp>
              <p:nvSpPr>
                <p:cNvPr id="3" name="text 183"/>
                <p:cNvSpPr/>
                <p:nvPr/>
              </p:nvSpPr>
              <p:spPr>
                <a:xfrm>
                  <a:off x="0" y="0"/>
                  <a:ext cx="5733714" cy="25603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点击输入正文内容点击输入正文内容点击输入正文内容</a:t>
                  </a:r>
                </a:p>
              </p:txBody>
            </p:sp>
            <p:grpSp>
              <p:nvGrpSpPr>
                <p:cNvPr id="495" name="Group 495"/>
                <p:cNvGrpSpPr/>
                <p:nvPr/>
              </p:nvGrpSpPr>
              <p:grpSpPr>
                <a:xfrm>
                  <a:off x="0" y="-1127760"/>
                  <a:ext cx="5733714" cy="1127760"/>
                  <a:chOff x="0" y="0"/>
                  <a:chExt cx="5733714" cy="1127760"/>
                </a:xfrm>
              </p:grpSpPr>
              <p:sp>
                <p:nvSpPr>
                  <p:cNvPr id="4" name="text 495"/>
                  <p:cNvSpPr/>
                  <p:nvPr/>
                </p:nvSpPr>
                <p:spPr>
                  <a:xfrm>
                    <a:off x="0" y="0"/>
                    <a:ext cx="5733714"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184" name="Group 184"/>
            <p:cNvGrpSpPr/>
            <p:nvPr/>
          </p:nvGrpSpPr>
          <p:grpSpPr>
            <a:xfrm>
              <a:off x="6639580" y="0"/>
              <a:ext cx="6639580" cy="9965878"/>
              <a:chOff x="0" y="0"/>
              <a:chExt cx="6639580" cy="9965878"/>
            </a:xfrm>
          </p:grpSpPr>
          <p:sp>
            <p:nvSpPr>
              <p:cNvPr id="501" name="graph 501"/>
              <p:cNvSpPr/>
              <p:nvPr/>
            </p:nvSpPr>
            <p:spPr>
              <a:xfrm>
                <a:off x="681624" y="275097"/>
                <a:ext cx="5273040" cy="5273040"/>
              </a:xfrm>
              <a:custGeom>
                <a:avLst/>
                <a:gdLst/>
                <a:ahLst/>
                <a:cxnLst>
                  <a:cxn ang="0">
                    <a:pos x="wd2" y="hd2"/>
                  </a:cxn>
                  <a:cxn ang="5400000">
                    <a:pos x="wd2" y="hd2"/>
                  </a:cxn>
                  <a:cxn ang="10800000">
                    <a:pos x="wd2" y="hd2"/>
                  </a:cxn>
                  <a:cxn ang="16200000">
                    <a:pos x="wd2" y="hd2"/>
                  </a:cxn>
                </a:cxnLst>
                <a:rect l="0" t="0" r="r" b="b"/>
                <a:pathLst>
                  <a:path w="5273040" h="5273040" extrusionOk="0">
                    <a:moveTo>
                      <a:pt x="0" y="878967"/>
                    </a:moveTo>
                    <a:cubicBezTo>
                      <a:pt x="0" y="393740"/>
                      <a:pt x="263652" y="0"/>
                      <a:pt x="588995" y="0"/>
                    </a:cubicBezTo>
                    <a:lnTo>
                      <a:pt x="4684044" y="0"/>
                    </a:lnTo>
                    <a:cubicBezTo>
                      <a:pt x="5009388" y="0"/>
                      <a:pt x="5273040" y="393740"/>
                      <a:pt x="5273040" y="878967"/>
                    </a:cubicBezTo>
                    <a:lnTo>
                      <a:pt x="5273040" y="4394073"/>
                    </a:lnTo>
                    <a:cubicBezTo>
                      <a:pt x="5273040" y="4879299"/>
                      <a:pt x="5009388" y="5273040"/>
                      <a:pt x="4684044" y="5273040"/>
                    </a:cubicBezTo>
                    <a:lnTo>
                      <a:pt x="588995" y="5273040"/>
                    </a:lnTo>
                    <a:cubicBezTo>
                      <a:pt x="263652" y="5273040"/>
                      <a:pt x="0" y="4879299"/>
                      <a:pt x="0" y="4394073"/>
                    </a:cubicBezTo>
                    <a:cubicBezTo>
                      <a:pt x="0" y="4394073"/>
                      <a:pt x="0" y="878967"/>
                      <a:pt x="0" y="878967"/>
                    </a:cubicBezTo>
                    <a:close/>
                  </a:path>
                </a:pathLst>
              </a:custGeom>
              <a:solidFill>
                <a:srgbClr val="40A693">
                  <a:alpha val="100000"/>
                </a:srgbClr>
              </a:solidFill>
            </p:spPr>
            <p:txBody>
              <a:bodyPr lIns="0" tIns="0" rIns="0" bIns="0" anchor="ctr"/>
              <a:lstStyle/>
              <a:p>
                <a:pPr lvl="0">
                  <a:defRPr sz="2400"/>
                </a:pPr>
                <a:endParaRPr/>
              </a:p>
            </p:txBody>
          </p:sp>
          <p:sp>
            <p:nvSpPr>
              <p:cNvPr id="185" name="image 185"/>
              <p:cNvSpPr/>
              <p:nvPr/>
            </p:nvSpPr>
            <p:spPr>
              <a:xfrm>
                <a:off x="949131" y="538459"/>
                <a:ext cx="4739640" cy="4739640"/>
              </a:xfrm>
              <a:custGeom>
                <a:avLst/>
                <a:gdLst/>
                <a:ahLst/>
                <a:cxnLst>
                  <a:cxn ang="0">
                    <a:pos x="wd2" y="hd2"/>
                  </a:cxn>
                  <a:cxn ang="5400000">
                    <a:pos x="wd2" y="hd2"/>
                  </a:cxn>
                  <a:cxn ang="10800000">
                    <a:pos x="wd2" y="hd2"/>
                  </a:cxn>
                  <a:cxn ang="16200000">
                    <a:pos x="wd2" y="hd2"/>
                  </a:cxn>
                </a:cxnLst>
                <a:rect l="0" t="0" r="r" b="b"/>
                <a:pathLst>
                  <a:path w="4739640" h="4739640" extrusionOk="0">
                    <a:moveTo>
                      <a:pt x="0" y="790056"/>
                    </a:moveTo>
                    <a:cubicBezTo>
                      <a:pt x="0" y="353918"/>
                      <a:pt x="236982" y="0"/>
                      <a:pt x="529422" y="0"/>
                    </a:cubicBezTo>
                    <a:lnTo>
                      <a:pt x="4210217" y="0"/>
                    </a:lnTo>
                    <a:cubicBezTo>
                      <a:pt x="4502658" y="0"/>
                      <a:pt x="4739640" y="353918"/>
                      <a:pt x="4739640" y="790056"/>
                    </a:cubicBezTo>
                    <a:lnTo>
                      <a:pt x="4739640" y="3949583"/>
                    </a:lnTo>
                    <a:cubicBezTo>
                      <a:pt x="4739640" y="4385721"/>
                      <a:pt x="4502658" y="4739640"/>
                      <a:pt x="4210217" y="4739640"/>
                    </a:cubicBezTo>
                    <a:lnTo>
                      <a:pt x="529422" y="4739640"/>
                    </a:lnTo>
                    <a:cubicBezTo>
                      <a:pt x="236982" y="4739640"/>
                      <a:pt x="0" y="4385721"/>
                      <a:pt x="0" y="3949583"/>
                    </a:cubicBezTo>
                    <a:cubicBezTo>
                      <a:pt x="0" y="3949583"/>
                      <a:pt x="0" y="790056"/>
                      <a:pt x="0" y="790056"/>
                    </a:cubicBezTo>
                    <a:close/>
                  </a:path>
                </a:pathLst>
              </a:custGeom>
              <a:blipFill>
                <a:blip r:embed="rId4"/>
                <a:srcRect/>
                <a:stretch>
                  <a:fillRect/>
                </a:stretch>
              </a:blipFill>
            </p:spPr>
            <p:txBody>
              <a:bodyPr lIns="0" tIns="0" rIns="0" bIns="0" anchor="ctr"/>
              <a:lstStyle/>
              <a:p>
                <a:pPr lvl="0">
                  <a:defRPr sz="2400"/>
                </a:pPr>
                <a:endParaRPr/>
              </a:p>
            </p:txBody>
          </p:sp>
          <p:grpSp>
            <p:nvGrpSpPr>
              <p:cNvPr id="186" name="Group 186"/>
              <p:cNvGrpSpPr/>
              <p:nvPr/>
            </p:nvGrpSpPr>
            <p:grpSpPr>
              <a:xfrm>
                <a:off x="460689" y="6938573"/>
                <a:ext cx="5730240" cy="2560320"/>
                <a:chOff x="0" y="0"/>
                <a:chExt cx="5730240" cy="2560320"/>
              </a:xfrm>
            </p:grpSpPr>
            <p:sp>
              <p:nvSpPr>
                <p:cNvPr id="5" name="text 186"/>
                <p:cNvSpPr/>
                <p:nvPr/>
              </p:nvSpPr>
              <p:spPr>
                <a:xfrm>
                  <a:off x="0" y="0"/>
                  <a:ext cx="5730240" cy="25603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点击输入正文内容点击输入正文内容点击输入正文内容</a:t>
                  </a:r>
                </a:p>
              </p:txBody>
            </p:sp>
            <p:grpSp>
              <p:nvGrpSpPr>
                <p:cNvPr id="496" name="Group 496"/>
                <p:cNvGrpSpPr/>
                <p:nvPr/>
              </p:nvGrpSpPr>
              <p:grpSpPr>
                <a:xfrm>
                  <a:off x="0" y="-1127760"/>
                  <a:ext cx="5730240" cy="1127760"/>
                  <a:chOff x="0" y="0"/>
                  <a:chExt cx="5730240" cy="1127760"/>
                </a:xfrm>
              </p:grpSpPr>
              <p:sp>
                <p:nvSpPr>
                  <p:cNvPr id="6" name="text 496"/>
                  <p:cNvSpPr/>
                  <p:nvPr/>
                </p:nvSpPr>
                <p:spPr>
                  <a:xfrm>
                    <a:off x="0" y="0"/>
                    <a:ext cx="573024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187" name="Group 187"/>
            <p:cNvGrpSpPr/>
            <p:nvPr/>
          </p:nvGrpSpPr>
          <p:grpSpPr>
            <a:xfrm>
              <a:off x="13279161" y="0"/>
              <a:ext cx="6639580" cy="9965878"/>
              <a:chOff x="0" y="0"/>
              <a:chExt cx="6639580" cy="9965878"/>
            </a:xfrm>
          </p:grpSpPr>
          <p:sp>
            <p:nvSpPr>
              <p:cNvPr id="502" name="graph 502"/>
              <p:cNvSpPr/>
              <p:nvPr/>
            </p:nvSpPr>
            <p:spPr>
              <a:xfrm>
                <a:off x="636803" y="293918"/>
                <a:ext cx="5273040" cy="5273040"/>
              </a:xfrm>
              <a:custGeom>
                <a:avLst/>
                <a:gdLst/>
                <a:ahLst/>
                <a:cxnLst>
                  <a:cxn ang="0">
                    <a:pos x="wd2" y="hd2"/>
                  </a:cxn>
                  <a:cxn ang="5400000">
                    <a:pos x="wd2" y="hd2"/>
                  </a:cxn>
                  <a:cxn ang="10800000">
                    <a:pos x="wd2" y="hd2"/>
                  </a:cxn>
                  <a:cxn ang="16200000">
                    <a:pos x="wd2" y="hd2"/>
                  </a:cxn>
                </a:cxnLst>
                <a:rect l="0" t="0" r="r" b="b"/>
                <a:pathLst>
                  <a:path w="5273040" h="5273040" extrusionOk="0">
                    <a:moveTo>
                      <a:pt x="0" y="878967"/>
                    </a:moveTo>
                    <a:cubicBezTo>
                      <a:pt x="0" y="393740"/>
                      <a:pt x="263652" y="0"/>
                      <a:pt x="588995" y="0"/>
                    </a:cubicBezTo>
                    <a:lnTo>
                      <a:pt x="4684044" y="0"/>
                    </a:lnTo>
                    <a:cubicBezTo>
                      <a:pt x="5009388" y="0"/>
                      <a:pt x="5273040" y="393740"/>
                      <a:pt x="5273040" y="878967"/>
                    </a:cubicBezTo>
                    <a:lnTo>
                      <a:pt x="5273040" y="4394073"/>
                    </a:lnTo>
                    <a:cubicBezTo>
                      <a:pt x="5273040" y="4879299"/>
                      <a:pt x="5009388" y="5273040"/>
                      <a:pt x="4684044" y="5273040"/>
                    </a:cubicBezTo>
                    <a:lnTo>
                      <a:pt x="588995" y="5273040"/>
                    </a:lnTo>
                    <a:cubicBezTo>
                      <a:pt x="263652" y="5273040"/>
                      <a:pt x="0" y="4879299"/>
                      <a:pt x="0" y="4394073"/>
                    </a:cubicBezTo>
                    <a:cubicBezTo>
                      <a:pt x="0" y="4394073"/>
                      <a:pt x="0" y="878967"/>
                      <a:pt x="0" y="878967"/>
                    </a:cubicBezTo>
                    <a:close/>
                  </a:path>
                </a:pathLst>
              </a:custGeom>
              <a:solidFill>
                <a:srgbClr val="596371">
                  <a:alpha val="100000"/>
                </a:srgbClr>
              </a:solidFill>
            </p:spPr>
            <p:txBody>
              <a:bodyPr lIns="0" tIns="0" rIns="0" bIns="0" anchor="ctr"/>
              <a:lstStyle/>
              <a:p>
                <a:pPr lvl="0">
                  <a:defRPr sz="2400"/>
                </a:pPr>
                <a:endParaRPr/>
              </a:p>
            </p:txBody>
          </p:sp>
          <p:sp>
            <p:nvSpPr>
              <p:cNvPr id="188" name="image 188"/>
              <p:cNvSpPr/>
              <p:nvPr/>
            </p:nvSpPr>
            <p:spPr>
              <a:xfrm>
                <a:off x="914400" y="538855"/>
                <a:ext cx="4739640" cy="4739640"/>
              </a:xfrm>
              <a:custGeom>
                <a:avLst/>
                <a:gdLst/>
                <a:ahLst/>
                <a:cxnLst>
                  <a:cxn ang="0">
                    <a:pos x="wd2" y="hd2"/>
                  </a:cxn>
                  <a:cxn ang="5400000">
                    <a:pos x="wd2" y="hd2"/>
                  </a:cxn>
                  <a:cxn ang="10800000">
                    <a:pos x="wd2" y="hd2"/>
                  </a:cxn>
                  <a:cxn ang="16200000">
                    <a:pos x="wd2" y="hd2"/>
                  </a:cxn>
                </a:cxnLst>
                <a:rect l="0" t="0" r="r" b="b"/>
                <a:pathLst>
                  <a:path w="4739640" h="4739640" extrusionOk="0">
                    <a:moveTo>
                      <a:pt x="0" y="790056"/>
                    </a:moveTo>
                    <a:cubicBezTo>
                      <a:pt x="0" y="353918"/>
                      <a:pt x="236982" y="0"/>
                      <a:pt x="529422" y="0"/>
                    </a:cubicBezTo>
                    <a:lnTo>
                      <a:pt x="4210217" y="0"/>
                    </a:lnTo>
                    <a:cubicBezTo>
                      <a:pt x="4502658" y="0"/>
                      <a:pt x="4739640" y="353918"/>
                      <a:pt x="4739640" y="790056"/>
                    </a:cubicBezTo>
                    <a:lnTo>
                      <a:pt x="4739640" y="3949583"/>
                    </a:lnTo>
                    <a:cubicBezTo>
                      <a:pt x="4739640" y="4385721"/>
                      <a:pt x="4502658" y="4739640"/>
                      <a:pt x="4210217" y="4739640"/>
                    </a:cubicBezTo>
                    <a:lnTo>
                      <a:pt x="529422" y="4739640"/>
                    </a:lnTo>
                    <a:cubicBezTo>
                      <a:pt x="236982" y="4739640"/>
                      <a:pt x="0" y="4385721"/>
                      <a:pt x="0" y="3949583"/>
                    </a:cubicBezTo>
                    <a:cubicBezTo>
                      <a:pt x="0" y="3949583"/>
                      <a:pt x="0" y="790056"/>
                      <a:pt x="0" y="790056"/>
                    </a:cubicBezTo>
                    <a:close/>
                  </a:path>
                </a:pathLst>
              </a:custGeom>
              <a:blipFill>
                <a:blip r:embed="rId3"/>
                <a:srcRect/>
                <a:stretch>
                  <a:fillRect/>
                </a:stretch>
              </a:blipFill>
            </p:spPr>
            <p:txBody>
              <a:bodyPr lIns="0" tIns="0" rIns="0" bIns="0" anchor="ctr"/>
              <a:lstStyle/>
              <a:p>
                <a:pPr lvl="0">
                  <a:defRPr sz="2400"/>
                </a:pPr>
                <a:endParaRPr/>
              </a:p>
            </p:txBody>
          </p:sp>
          <p:grpSp>
            <p:nvGrpSpPr>
              <p:cNvPr id="189" name="Group 189"/>
              <p:cNvGrpSpPr/>
              <p:nvPr/>
            </p:nvGrpSpPr>
            <p:grpSpPr>
              <a:xfrm>
                <a:off x="467243" y="6938589"/>
                <a:ext cx="5730240" cy="2560320"/>
                <a:chOff x="0" y="0"/>
                <a:chExt cx="5730240" cy="2560320"/>
              </a:xfrm>
            </p:grpSpPr>
            <p:sp>
              <p:nvSpPr>
                <p:cNvPr id="7" name="text 189"/>
                <p:cNvSpPr/>
                <p:nvPr/>
              </p:nvSpPr>
              <p:spPr>
                <a:xfrm>
                  <a:off x="0" y="0"/>
                  <a:ext cx="5730240" cy="25603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点击输入正文内容点击输入正文内容点击输入正文内容</a:t>
                  </a:r>
                </a:p>
              </p:txBody>
            </p:sp>
            <p:grpSp>
              <p:nvGrpSpPr>
                <p:cNvPr id="497" name="Group 497"/>
                <p:cNvGrpSpPr/>
                <p:nvPr/>
              </p:nvGrpSpPr>
              <p:grpSpPr>
                <a:xfrm>
                  <a:off x="0" y="-1127760"/>
                  <a:ext cx="5730240" cy="1127760"/>
                  <a:chOff x="0" y="0"/>
                  <a:chExt cx="5730240" cy="1127760"/>
                </a:xfrm>
              </p:grpSpPr>
              <p:sp>
                <p:nvSpPr>
                  <p:cNvPr id="8" name="text 497"/>
                  <p:cNvSpPr/>
                  <p:nvPr/>
                </p:nvSpPr>
                <p:spPr>
                  <a:xfrm>
                    <a:off x="0" y="0"/>
                    <a:ext cx="573024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81"/>
        <p:cNvGrpSpPr/>
        <p:nvPr/>
      </p:nvGrpSpPr>
      <p:grpSpPr>
        <a:xfrm>
          <a:off x="0" y="0"/>
          <a:ext cx="0" cy="0"/>
          <a:chOff x="0" y="0"/>
          <a:chExt cx="0" cy="0"/>
        </a:xfrm>
      </p:grpSpPr>
      <p:grpSp>
        <p:nvGrpSpPr>
          <p:cNvPr id="582" name="Group 582"/>
          <p:cNvGrpSpPr/>
          <p:nvPr/>
        </p:nvGrpSpPr>
        <p:grpSpPr>
          <a:xfrm>
            <a:off x="0" y="0"/>
            <a:ext cx="24384000" cy="13716000"/>
            <a:chOff x="0" y="0"/>
            <a:chExt cx="24384000" cy="13716000"/>
          </a:xfrm>
        </p:grpSpPr>
      </p:grpSp>
      <p:grpSp>
        <p:nvGrpSpPr>
          <p:cNvPr id="584" name="Group 584"/>
          <p:cNvGrpSpPr/>
          <p:nvPr/>
        </p:nvGrpSpPr>
        <p:grpSpPr>
          <a:xfrm>
            <a:off x="9494047" y="5295214"/>
            <a:ext cx="13068300" cy="1706880"/>
            <a:chOff x="0" y="0"/>
            <a:chExt cx="13068300" cy="1706880"/>
          </a:xfrm>
        </p:grpSpPr>
        <p:sp>
          <p:nvSpPr>
            <p:cNvPr id="2" name="text 584"/>
            <p:cNvSpPr/>
            <p:nvPr/>
          </p:nvSpPr>
          <p:spPr>
            <a:xfrm>
              <a:off x="0" y="0"/>
              <a:ext cx="13068300" cy="1706880"/>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8800" spc="660"/>
                <a:t>点击此处添加内容</a:t>
              </a:r>
            </a:p>
          </p:txBody>
        </p:sp>
      </p:grpSp>
      <p:grpSp>
        <p:nvGrpSpPr>
          <p:cNvPr id="585" name="Group 585"/>
          <p:cNvGrpSpPr/>
          <p:nvPr/>
        </p:nvGrpSpPr>
        <p:grpSpPr>
          <a:xfrm>
            <a:off x="9412392" y="6992782"/>
            <a:ext cx="14065377" cy="1704914"/>
            <a:chOff x="0" y="0"/>
            <a:chExt cx="14065377" cy="1704914"/>
          </a:xfrm>
        </p:grpSpPr>
        <p:grpSp>
          <p:nvGrpSpPr>
            <p:cNvPr id="586" name="Group 586"/>
            <p:cNvGrpSpPr/>
            <p:nvPr/>
          </p:nvGrpSpPr>
          <p:grpSpPr>
            <a:xfrm>
              <a:off x="0" y="0"/>
              <a:ext cx="14065377" cy="1704914"/>
              <a:chOff x="0" y="0"/>
              <a:chExt cx="14065377" cy="1704914"/>
            </a:xfrm>
          </p:grpSpPr>
          <p:sp>
            <p:nvSpPr>
              <p:cNvPr id="602" name="graph 602"/>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grpSp>
            <p:nvGrpSpPr>
              <p:cNvPr id="587" name="Group 587"/>
              <p:cNvGrpSpPr/>
              <p:nvPr/>
            </p:nvGrpSpPr>
            <p:grpSpPr>
              <a:xfrm>
                <a:off x="110429" y="179618"/>
                <a:ext cx="14202186" cy="1310640"/>
                <a:chOff x="0" y="0"/>
                <a:chExt cx="14202186" cy="1310640"/>
              </a:xfrm>
            </p:grpSpPr>
            <p:sp>
              <p:nvSpPr>
                <p:cNvPr id="3" name="text 587"/>
                <p:cNvSpPr/>
                <p:nvPr/>
              </p:nvSpPr>
              <p:spPr>
                <a:xfrm>
                  <a:off x="0" y="0"/>
                  <a:ext cx="14202186" cy="1310640"/>
                </a:xfrm>
                <a:prstGeom prst="rect">
                  <a:avLst/>
                </a:prstGeom>
                <a:ln w="25400">
                  <a:miter lim="400000"/>
                </a:ln>
              </p:spPr>
              <p:txBody>
                <a:bodyPr wrap="square" lIns="50800" tIns="50800" rIns="50800" bIns="50800" numCol="1" anchor="ctr">
                  <a:spAutoFit/>
                </a:bodyPr>
                <a:lstStyle>
                  <a:lvl1pPr algn="l">
                    <a:lnSpc>
                      <a:spcPct val="97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请添加文字内容</a:t>
                  </a:r>
                </a:p>
              </p:txBody>
            </p:sp>
            <p:sp>
              <p:nvSpPr>
                <p:cNvPr id="601" name="graph 601"/>
                <p:cNvSpPr/>
                <p:nvPr/>
              </p:nvSpPr>
              <p:spPr>
                <a:xfrm>
                  <a:off x="-2636520" y="-739140"/>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990600" y="600791"/>
                      </a:moveTo>
                      <a:cubicBezTo>
                        <a:pt x="990600" y="677738"/>
                        <a:pt x="971092" y="736610"/>
                        <a:pt x="931956" y="777270"/>
                      </a:cubicBezTo>
                      <a:cubicBezTo>
                        <a:pt x="892835" y="817808"/>
                        <a:pt x="836660" y="838200"/>
                        <a:pt x="763463" y="838200"/>
                      </a:cubicBezTo>
                      <a:cubicBezTo>
                        <a:pt x="695309" y="838200"/>
                        <a:pt x="641619" y="819150"/>
                        <a:pt x="602284" y="781278"/>
                      </a:cubicBezTo>
                      <a:cubicBezTo>
                        <a:pt x="563057" y="743285"/>
                        <a:pt x="539678" y="686607"/>
                        <a:pt x="532058" y="611108"/>
                      </a:cubicBezTo>
                      <a:lnTo>
                        <a:pt x="641908" y="598977"/>
                      </a:lnTo>
                      <a:cubicBezTo>
                        <a:pt x="646968" y="643646"/>
                        <a:pt x="659450" y="676656"/>
                        <a:pt x="679551" y="698129"/>
                      </a:cubicBezTo>
                      <a:cubicBezTo>
                        <a:pt x="699668" y="719495"/>
                        <a:pt x="727694" y="730178"/>
                        <a:pt x="763463" y="730178"/>
                      </a:cubicBezTo>
                      <a:cubicBezTo>
                        <a:pt x="800907" y="730178"/>
                        <a:pt x="829437" y="718398"/>
                        <a:pt x="849249" y="694974"/>
                      </a:cubicBezTo>
                      <a:cubicBezTo>
                        <a:pt x="869061" y="671428"/>
                        <a:pt x="878967" y="637931"/>
                        <a:pt x="878967" y="594360"/>
                      </a:cubicBezTo>
                      <a:cubicBezTo>
                        <a:pt x="878967" y="554309"/>
                        <a:pt x="866683" y="523234"/>
                        <a:pt x="842208" y="501152"/>
                      </a:cubicBezTo>
                      <a:cubicBezTo>
                        <a:pt x="817641" y="478932"/>
                        <a:pt x="781690" y="467898"/>
                        <a:pt x="734232" y="467898"/>
                      </a:cubicBezTo>
                      <a:lnTo>
                        <a:pt x="685693" y="467898"/>
                      </a:lnTo>
                      <a:lnTo>
                        <a:pt x="685693" y="357560"/>
                      </a:lnTo>
                      <a:lnTo>
                        <a:pt x="731855" y="357560"/>
                      </a:lnTo>
                      <a:cubicBezTo>
                        <a:pt x="774359" y="357560"/>
                        <a:pt x="806851" y="346633"/>
                        <a:pt x="829437" y="324916"/>
                      </a:cubicBezTo>
                      <a:cubicBezTo>
                        <a:pt x="852022" y="303184"/>
                        <a:pt x="863406" y="272110"/>
                        <a:pt x="863406" y="231571"/>
                      </a:cubicBezTo>
                      <a:cubicBezTo>
                        <a:pt x="863406" y="190073"/>
                        <a:pt x="854689" y="158998"/>
                        <a:pt x="837255" y="138363"/>
                      </a:cubicBezTo>
                      <a:cubicBezTo>
                        <a:pt x="819820" y="117729"/>
                        <a:pt x="794766" y="107411"/>
                        <a:pt x="762076" y="107411"/>
                      </a:cubicBezTo>
                      <a:cubicBezTo>
                        <a:pt x="697382" y="107411"/>
                        <a:pt x="661233" y="147706"/>
                        <a:pt x="653704" y="228173"/>
                      </a:cubicBezTo>
                      <a:lnTo>
                        <a:pt x="546216" y="218343"/>
                      </a:lnTo>
                      <a:cubicBezTo>
                        <a:pt x="552861" y="149047"/>
                        <a:pt x="575233" y="95280"/>
                        <a:pt x="613577" y="57165"/>
                      </a:cubicBezTo>
                      <a:cubicBezTo>
                        <a:pt x="651921" y="19050"/>
                        <a:pt x="701939" y="0"/>
                        <a:pt x="763463" y="0"/>
                      </a:cubicBezTo>
                      <a:cubicBezTo>
                        <a:pt x="830717" y="0"/>
                        <a:pt x="882335" y="18806"/>
                        <a:pt x="918484" y="56311"/>
                      </a:cubicBezTo>
                      <a:cubicBezTo>
                        <a:pt x="954648" y="93817"/>
                        <a:pt x="972677" y="147096"/>
                        <a:pt x="972677" y="216042"/>
                      </a:cubicBezTo>
                      <a:cubicBezTo>
                        <a:pt x="972677" y="264962"/>
                        <a:pt x="961476" y="306217"/>
                        <a:pt x="938997" y="339958"/>
                      </a:cubicBezTo>
                      <a:cubicBezTo>
                        <a:pt x="916503" y="373700"/>
                        <a:pt x="882030" y="396407"/>
                        <a:pt x="835578" y="408416"/>
                      </a:cubicBezTo>
                      <a:lnTo>
                        <a:pt x="835578" y="410718"/>
                      </a:lnTo>
                      <a:cubicBezTo>
                        <a:pt x="883920" y="417286"/>
                        <a:pt x="921852" y="437433"/>
                        <a:pt x="949391" y="471418"/>
                      </a:cubicBezTo>
                      <a:cubicBezTo>
                        <a:pt x="976838" y="505282"/>
                        <a:pt x="990600" y="548365"/>
                        <a:pt x="990600" y="600791"/>
                      </a:cubicBezTo>
                      <a:close/>
                      <a:moveTo>
                        <a:pt x="346816" y="418734"/>
                      </a:moveTo>
                      <a:cubicBezTo>
                        <a:pt x="346816" y="342884"/>
                        <a:pt x="342854" y="282305"/>
                        <a:pt x="335020" y="236799"/>
                      </a:cubicBezTo>
                      <a:cubicBezTo>
                        <a:pt x="327202" y="191399"/>
                        <a:pt x="314812" y="158145"/>
                        <a:pt x="298079" y="136900"/>
                      </a:cubicBezTo>
                      <a:cubicBezTo>
                        <a:pt x="281238" y="115671"/>
                        <a:pt x="258348" y="105110"/>
                        <a:pt x="229529" y="105110"/>
                      </a:cubicBezTo>
                      <a:cubicBezTo>
                        <a:pt x="185547" y="105110"/>
                        <a:pt x="154442" y="129143"/>
                        <a:pt x="136215" y="177088"/>
                      </a:cubicBezTo>
                      <a:cubicBezTo>
                        <a:pt x="117988" y="225018"/>
                        <a:pt x="108874" y="305622"/>
                        <a:pt x="108874" y="418734"/>
                      </a:cubicBezTo>
                      <a:cubicBezTo>
                        <a:pt x="108874" y="528218"/>
                        <a:pt x="118079" y="607710"/>
                        <a:pt x="136611" y="657362"/>
                      </a:cubicBezTo>
                      <a:cubicBezTo>
                        <a:pt x="155234" y="706998"/>
                        <a:pt x="185547" y="731870"/>
                        <a:pt x="227639" y="731870"/>
                      </a:cubicBezTo>
                      <a:cubicBezTo>
                        <a:pt x="269046" y="731870"/>
                        <a:pt x="299267" y="706633"/>
                        <a:pt x="318287" y="656264"/>
                      </a:cubicBezTo>
                      <a:cubicBezTo>
                        <a:pt x="337306" y="605774"/>
                        <a:pt x="346816" y="526633"/>
                        <a:pt x="346816" y="418734"/>
                      </a:cubicBezTo>
                      <a:close/>
                      <a:moveTo>
                        <a:pt x="456178" y="418734"/>
                      </a:moveTo>
                      <a:cubicBezTo>
                        <a:pt x="456178" y="555528"/>
                        <a:pt x="436854" y="659419"/>
                        <a:pt x="398419" y="730666"/>
                      </a:cubicBezTo>
                      <a:cubicBezTo>
                        <a:pt x="359892" y="802035"/>
                        <a:pt x="302635" y="837590"/>
                        <a:pt x="226649" y="837590"/>
                      </a:cubicBezTo>
                      <a:cubicBezTo>
                        <a:pt x="75590" y="837590"/>
                        <a:pt x="0" y="698007"/>
                        <a:pt x="0" y="418734"/>
                      </a:cubicBezTo>
                      <a:cubicBezTo>
                        <a:pt x="0" y="322127"/>
                        <a:pt x="8427" y="242986"/>
                        <a:pt x="25161" y="181325"/>
                      </a:cubicBezTo>
                      <a:cubicBezTo>
                        <a:pt x="42001" y="119801"/>
                        <a:pt x="66766" y="74157"/>
                        <a:pt x="99456" y="44424"/>
                      </a:cubicBezTo>
                      <a:cubicBezTo>
                        <a:pt x="132054" y="14813"/>
                        <a:pt x="175442" y="0"/>
                        <a:pt x="229529" y="0"/>
                      </a:cubicBezTo>
                      <a:cubicBezTo>
                        <a:pt x="306491" y="0"/>
                        <a:pt x="363458" y="34229"/>
                        <a:pt x="400507" y="102809"/>
                      </a:cubicBezTo>
                      <a:cubicBezTo>
                        <a:pt x="437647" y="171373"/>
                        <a:pt x="456178" y="276727"/>
                        <a:pt x="456178" y="418734"/>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225"/>
        <p:cNvGrpSpPr/>
        <p:nvPr/>
      </p:nvGrpSpPr>
      <p:grpSpPr>
        <a:xfrm>
          <a:off x="0" y="0"/>
          <a:ext cx="0" cy="0"/>
          <a:chOff x="0" y="0"/>
          <a:chExt cx="0" cy="0"/>
        </a:xfrm>
      </p:grpSpPr>
      <p:grpSp>
        <p:nvGrpSpPr>
          <p:cNvPr id="511" name="Group 511"/>
          <p:cNvGrpSpPr/>
          <p:nvPr/>
        </p:nvGrpSpPr>
        <p:grpSpPr>
          <a:xfrm>
            <a:off x="0" y="0"/>
            <a:ext cx="24384000" cy="13716000"/>
            <a:chOff x="0" y="0"/>
            <a:chExt cx="24384000" cy="13716000"/>
          </a:xfrm>
        </p:grpSpPr>
      </p:grpSp>
      <p:grpSp>
        <p:nvGrpSpPr>
          <p:cNvPr id="226" name="Group 226"/>
          <p:cNvGrpSpPr/>
          <p:nvPr/>
        </p:nvGrpSpPr>
        <p:grpSpPr>
          <a:xfrm>
            <a:off x="2054748" y="776782"/>
            <a:ext cx="20269200" cy="1203960"/>
            <a:chOff x="0" y="0"/>
            <a:chExt cx="20269200" cy="1203960"/>
          </a:xfrm>
        </p:grpSpPr>
        <p:sp>
          <p:nvSpPr>
            <p:cNvPr id="2" name="text 226"/>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228" name="Group 228"/>
          <p:cNvGrpSpPr/>
          <p:nvPr/>
        </p:nvGrpSpPr>
        <p:grpSpPr>
          <a:xfrm>
            <a:off x="37673" y="1650385"/>
            <a:ext cx="24395416" cy="8654644"/>
            <a:chOff x="0" y="0"/>
            <a:chExt cx="24395416" cy="8654644"/>
          </a:xfrm>
        </p:grpSpPr>
        <p:grpSp>
          <p:nvGrpSpPr>
            <p:cNvPr id="229" name="Group 229"/>
            <p:cNvGrpSpPr/>
            <p:nvPr/>
          </p:nvGrpSpPr>
          <p:grpSpPr>
            <a:xfrm>
              <a:off x="0" y="0"/>
              <a:ext cx="12197715" cy="8654644"/>
              <a:chOff x="0" y="0"/>
              <a:chExt cx="12197715" cy="8654644"/>
            </a:xfrm>
          </p:grpSpPr>
          <p:sp>
            <p:nvSpPr>
              <p:cNvPr id="508" name="image 508"/>
              <p:cNvSpPr/>
              <p:nvPr/>
            </p:nvSpPr>
            <p:spPr>
              <a:xfrm>
                <a:off x="-65303" y="16322"/>
                <a:ext cx="14788241" cy="7571033"/>
              </a:xfrm>
              <a:custGeom>
                <a:avLst/>
                <a:gdLst/>
                <a:ahLst/>
                <a:cxnLst>
                  <a:cxn ang="0">
                    <a:pos x="wd2" y="hd2"/>
                  </a:cxn>
                  <a:cxn ang="5400000">
                    <a:pos x="wd2" y="hd2"/>
                  </a:cxn>
                  <a:cxn ang="10800000">
                    <a:pos x="wd2" y="hd2"/>
                  </a:cxn>
                  <a:cxn ang="16200000">
                    <a:pos x="wd2" y="hd2"/>
                  </a:cxn>
                </a:cxnLst>
                <a:rect l="0" t="0" r="r" b="b"/>
                <a:pathLst>
                  <a:path w="14788238" h="7571013" extrusionOk="0">
                    <a:moveTo>
                      <a:pt x="0" y="0"/>
                    </a:moveTo>
                    <a:lnTo>
                      <a:pt x="14788241" y="0"/>
                    </a:lnTo>
                    <a:lnTo>
                      <a:pt x="14788241" y="7571033"/>
                    </a:lnTo>
                    <a:lnTo>
                      <a:pt x="0" y="7571033"/>
                    </a:lnTo>
                    <a:close/>
                  </a:path>
                </a:pathLst>
              </a:custGeom>
              <a:blipFill>
                <a:blip r:embed="rId3"/>
                <a:srcRect/>
                <a:stretch>
                  <a:fillRect/>
                </a:stretch>
              </a:blipFill>
            </p:spPr>
            <p:txBody>
              <a:bodyPr lIns="0" tIns="0" rIns="0" bIns="0" anchor="ctr"/>
              <a:lstStyle/>
              <a:p>
                <a:pPr lvl="0">
                  <a:defRPr sz="2400"/>
                </a:pPr>
                <a:endParaRPr/>
              </a:p>
            </p:txBody>
          </p:sp>
          <p:grpSp>
            <p:nvGrpSpPr>
              <p:cNvPr id="230" name="Group 230"/>
              <p:cNvGrpSpPr/>
              <p:nvPr/>
            </p:nvGrpSpPr>
            <p:grpSpPr>
              <a:xfrm>
                <a:off x="1338940" y="4392381"/>
                <a:ext cx="7389281" cy="1775231"/>
                <a:chOff x="0" y="0"/>
                <a:chExt cx="7389281" cy="1775231"/>
              </a:xfrm>
            </p:grpSpPr>
            <p:sp>
              <p:nvSpPr>
                <p:cNvPr id="3" name="text 230"/>
                <p:cNvSpPr/>
                <p:nvPr/>
              </p:nvSpPr>
              <p:spPr>
                <a:xfrm>
                  <a:off x="0" y="0"/>
                  <a:ext cx="7389281" cy="1775231"/>
                </a:xfrm>
                <a:prstGeom prst="rect">
                  <a:avLst/>
                </a:prstGeom>
                <a:ln w="25400">
                  <a:miter lim="400000"/>
                </a:ln>
              </p:spPr>
              <p:txBody>
                <a:bodyPr wrap="square" lIns="0" tIns="0" rIns="0" bIns="0" numCol="1" anchor="t">
                  <a:spAutoFit/>
                </a:bodyPr>
                <a:lstStyle>
                  <a:lvl1pPr algn="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a:t>
                  </a:r>
                </a:p>
              </p:txBody>
            </p:sp>
            <p:grpSp>
              <p:nvGrpSpPr>
                <p:cNvPr id="505" name="Group 505"/>
                <p:cNvGrpSpPr/>
                <p:nvPr/>
              </p:nvGrpSpPr>
              <p:grpSpPr>
                <a:xfrm>
                  <a:off x="0" y="-1127760"/>
                  <a:ext cx="7389281" cy="1127760"/>
                  <a:chOff x="0" y="0"/>
                  <a:chExt cx="7389281" cy="1127760"/>
                </a:xfrm>
              </p:grpSpPr>
              <p:sp>
                <p:nvSpPr>
                  <p:cNvPr id="4" name="text 505"/>
                  <p:cNvSpPr/>
                  <p:nvPr/>
                </p:nvSpPr>
                <p:spPr>
                  <a:xfrm>
                    <a:off x="0" y="0"/>
                    <a:ext cx="7389281"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231" name="Group 231"/>
            <p:cNvGrpSpPr/>
            <p:nvPr/>
          </p:nvGrpSpPr>
          <p:grpSpPr>
            <a:xfrm>
              <a:off x="12197715" y="0"/>
              <a:ext cx="12197715" cy="8654644"/>
              <a:chOff x="0" y="0"/>
              <a:chExt cx="12197715" cy="8654644"/>
            </a:xfrm>
          </p:grpSpPr>
          <p:sp>
            <p:nvSpPr>
              <p:cNvPr id="509" name="image 509"/>
              <p:cNvSpPr/>
              <p:nvPr/>
            </p:nvSpPr>
            <p:spPr>
              <a:xfrm>
                <a:off x="-2563581" y="1959422"/>
                <a:ext cx="14782800" cy="7574280"/>
              </a:xfrm>
              <a:custGeom>
                <a:avLst/>
                <a:gdLst/>
                <a:ahLst/>
                <a:cxnLst>
                  <a:cxn ang="0">
                    <a:pos x="wd2" y="hd2"/>
                  </a:cxn>
                  <a:cxn ang="5400000">
                    <a:pos x="wd2" y="hd2"/>
                  </a:cxn>
                  <a:cxn ang="10800000">
                    <a:pos x="wd2" y="hd2"/>
                  </a:cxn>
                  <a:cxn ang="16200000">
                    <a:pos x="wd2" y="hd2"/>
                  </a:cxn>
                </a:cxnLst>
                <a:rect l="0" t="0" r="r" b="b"/>
                <a:pathLst>
                  <a:path w="14782792" h="7574266" extrusionOk="0">
                    <a:moveTo>
                      <a:pt x="0" y="0"/>
                    </a:moveTo>
                    <a:lnTo>
                      <a:pt x="14782800" y="0"/>
                    </a:lnTo>
                    <a:lnTo>
                      <a:pt x="14782800" y="7574280"/>
                    </a:lnTo>
                    <a:lnTo>
                      <a:pt x="0" y="7574280"/>
                    </a:lnTo>
                    <a:close/>
                  </a:path>
                </a:pathLst>
              </a:custGeom>
              <a:blipFill>
                <a:blip r:embed="rId4"/>
                <a:srcRect/>
                <a:stretch>
                  <a:fillRect/>
                </a:stretch>
              </a:blipFill>
            </p:spPr>
            <p:txBody>
              <a:bodyPr lIns="0" tIns="0" rIns="0" bIns="0" anchor="ctr"/>
              <a:lstStyle/>
              <a:p>
                <a:pPr lvl="0">
                  <a:defRPr sz="2400"/>
                </a:pPr>
                <a:endParaRPr/>
              </a:p>
            </p:txBody>
          </p:sp>
          <p:grpSp>
            <p:nvGrpSpPr>
              <p:cNvPr id="232" name="Group 232"/>
              <p:cNvGrpSpPr/>
              <p:nvPr/>
            </p:nvGrpSpPr>
            <p:grpSpPr>
              <a:xfrm>
                <a:off x="3380948" y="4382140"/>
                <a:ext cx="7391400" cy="1767840"/>
                <a:chOff x="0" y="0"/>
                <a:chExt cx="7391400" cy="1767840"/>
              </a:xfrm>
            </p:grpSpPr>
            <p:sp>
              <p:nvSpPr>
                <p:cNvPr id="5" name="text 232"/>
                <p:cNvSpPr/>
                <p:nvPr/>
              </p:nvSpPr>
              <p:spPr>
                <a:xfrm>
                  <a:off x="0" y="0"/>
                  <a:ext cx="7391400" cy="1767840"/>
                </a:xfrm>
                <a:prstGeom prst="rect">
                  <a:avLst/>
                </a:prstGeom>
                <a:ln w="25400">
                  <a:miter lim="400000"/>
                </a:ln>
              </p:spPr>
              <p:txBody>
                <a:bodyPr wrap="square" lIns="0" tIns="0" rIns="0" bIns="0" numCol="1" anchor="t">
                  <a:spAutoFit/>
                </a:bodyPr>
                <a:lstStyle>
                  <a:lvl1pPr algn="l">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a:t>
                  </a:r>
                </a:p>
              </p:txBody>
            </p:sp>
            <p:grpSp>
              <p:nvGrpSpPr>
                <p:cNvPr id="506" name="Group 506"/>
                <p:cNvGrpSpPr/>
                <p:nvPr/>
              </p:nvGrpSpPr>
              <p:grpSpPr>
                <a:xfrm>
                  <a:off x="0" y="-1036320"/>
                  <a:ext cx="7291319" cy="1127760"/>
                  <a:chOff x="0" y="0"/>
                  <a:chExt cx="7291319" cy="1127760"/>
                </a:xfrm>
              </p:grpSpPr>
              <p:sp>
                <p:nvSpPr>
                  <p:cNvPr id="6" name="text 506"/>
                  <p:cNvSpPr/>
                  <p:nvPr/>
                </p:nvSpPr>
                <p:spPr>
                  <a:xfrm>
                    <a:off x="0" y="0"/>
                    <a:ext cx="7291319" cy="1127760"/>
                  </a:xfrm>
                  <a:prstGeom prst="rect">
                    <a:avLst/>
                  </a:prstGeom>
                  <a:ln w="25400">
                    <a:miter lim="400000"/>
                  </a:ln>
                </p:spPr>
                <p:txBody>
                  <a:bodyPr wrap="square" lIns="0" tIns="0" rIns="0" bIns="0" numCol="1" anchor="t">
                    <a:spAutoFit/>
                  </a:bodyPr>
                  <a:lstStyle>
                    <a:lvl1pPr algn="l">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grpSp>
        <p:nvGrpSpPr>
          <p:cNvPr id="245" name="Group 245"/>
          <p:cNvGrpSpPr/>
          <p:nvPr/>
        </p:nvGrpSpPr>
        <p:grpSpPr>
          <a:xfrm>
            <a:off x="1770628" y="10399273"/>
            <a:ext cx="20845972" cy="2560320"/>
            <a:chOff x="0" y="0"/>
            <a:chExt cx="20845972" cy="2560320"/>
          </a:xfrm>
        </p:grpSpPr>
        <p:sp>
          <p:nvSpPr>
            <p:cNvPr id="7" name="text 245"/>
            <p:cNvSpPr/>
            <p:nvPr/>
          </p:nvSpPr>
          <p:spPr>
            <a:xfrm>
              <a:off x="0" y="0"/>
              <a:ext cx="20845972" cy="2560320"/>
            </a:xfrm>
            <a:prstGeom prst="rect">
              <a:avLst/>
            </a:prstGeom>
            <a:ln w="25400">
              <a:miter lim="400000"/>
            </a:ln>
          </p:spPr>
          <p:txBody>
            <a:bodyPr wrap="square" lIns="50800" tIns="50800" rIns="50800" bIns="50800" numCol="1" anchor="ctr">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请输入总结性文字请输入总结性文字请输入总结性文字请输入总结性文字请输入总结性文字请输入总结性文字请输入总结性文字</a:t>
              </a:r>
            </a:p>
          </p:txBody>
        </p:sp>
      </p:grpSp>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249"/>
        <p:cNvGrpSpPr/>
        <p:nvPr/>
      </p:nvGrpSpPr>
      <p:grpSpPr>
        <a:xfrm>
          <a:off x="0" y="0"/>
          <a:ext cx="0" cy="0"/>
          <a:chOff x="0" y="0"/>
          <a:chExt cx="0" cy="0"/>
        </a:xfrm>
      </p:grpSpPr>
      <p:grpSp>
        <p:nvGrpSpPr>
          <p:cNvPr id="513" name="Group 513"/>
          <p:cNvGrpSpPr/>
          <p:nvPr/>
        </p:nvGrpSpPr>
        <p:grpSpPr>
          <a:xfrm>
            <a:off x="0" y="0"/>
            <a:ext cx="24384000" cy="13716000"/>
            <a:chOff x="0" y="0"/>
            <a:chExt cx="24384000" cy="13716000"/>
          </a:xfrm>
        </p:grpSpPr>
      </p:grpSp>
      <p:grpSp>
        <p:nvGrpSpPr>
          <p:cNvPr id="250" name="Group 250"/>
          <p:cNvGrpSpPr/>
          <p:nvPr/>
        </p:nvGrpSpPr>
        <p:grpSpPr>
          <a:xfrm>
            <a:off x="2054748" y="776782"/>
            <a:ext cx="20269200" cy="1203960"/>
            <a:chOff x="0" y="0"/>
            <a:chExt cx="20269200" cy="1203960"/>
          </a:xfrm>
        </p:grpSpPr>
        <p:sp>
          <p:nvSpPr>
            <p:cNvPr id="2" name="text 250"/>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252" name="Group 252"/>
          <p:cNvGrpSpPr/>
          <p:nvPr/>
        </p:nvGrpSpPr>
        <p:grpSpPr>
          <a:xfrm>
            <a:off x="1325681" y="3533424"/>
            <a:ext cx="11542593" cy="7822753"/>
            <a:chOff x="0" y="0"/>
            <a:chExt cx="11542593" cy="7822753"/>
          </a:xfrm>
        </p:grpSpPr>
        <p:grpSp>
          <p:nvGrpSpPr>
            <p:cNvPr id="253" name="Group 253"/>
            <p:cNvGrpSpPr/>
            <p:nvPr/>
          </p:nvGrpSpPr>
          <p:grpSpPr>
            <a:xfrm>
              <a:off x="0" y="0"/>
              <a:ext cx="11542593" cy="7822753"/>
              <a:chOff x="0" y="0"/>
              <a:chExt cx="11542593" cy="7822753"/>
            </a:xfrm>
          </p:grpSpPr>
          <p:sp>
            <p:nvSpPr>
              <p:cNvPr id="254" name="image 254"/>
              <p:cNvSpPr/>
              <p:nvPr/>
            </p:nvSpPr>
            <p:spPr>
              <a:xfrm>
                <a:off x="293918" y="277581"/>
                <a:ext cx="10963778" cy="7342845"/>
              </a:xfrm>
              <a:custGeom>
                <a:avLst/>
                <a:gdLst/>
                <a:ahLst/>
                <a:cxnLst>
                  <a:cxn ang="0">
                    <a:pos x="wd2" y="hd2"/>
                  </a:cxn>
                  <a:cxn ang="5400000">
                    <a:pos x="wd2" y="hd2"/>
                  </a:cxn>
                  <a:cxn ang="10800000">
                    <a:pos x="wd2" y="hd2"/>
                  </a:cxn>
                  <a:cxn ang="16200000">
                    <a:pos x="wd2" y="hd2"/>
                  </a:cxn>
                </a:cxnLst>
                <a:rect l="0" t="0" r="r" b="b"/>
                <a:pathLst>
                  <a:path w="10963785" h="7342842" extrusionOk="0">
                    <a:moveTo>
                      <a:pt x="0" y="0"/>
                    </a:moveTo>
                    <a:lnTo>
                      <a:pt x="10963778" y="0"/>
                    </a:lnTo>
                    <a:lnTo>
                      <a:pt x="10963778" y="7342845"/>
                    </a:lnTo>
                    <a:lnTo>
                      <a:pt x="0" y="7342845"/>
                    </a:lnTo>
                    <a:close/>
                  </a:path>
                </a:pathLst>
              </a:custGeom>
              <a:blipFill>
                <a:blip r:embed="rId3"/>
                <a:srcRect/>
                <a:stretch>
                  <a:fillRect/>
                </a:stretch>
              </a:blipFill>
            </p:spPr>
            <p:txBody>
              <a:bodyPr lIns="0" tIns="0" rIns="0" bIns="0" anchor="ctr"/>
              <a:lstStyle/>
              <a:p>
                <a:pPr lvl="0">
                  <a:defRPr sz="2400"/>
                </a:pPr>
                <a:endParaRPr/>
              </a:p>
            </p:txBody>
          </p:sp>
        </p:grpSp>
      </p:grpSp>
      <p:grpSp>
        <p:nvGrpSpPr>
          <p:cNvPr id="261" name="Group 261"/>
          <p:cNvGrpSpPr/>
          <p:nvPr/>
        </p:nvGrpSpPr>
        <p:grpSpPr>
          <a:xfrm>
            <a:off x="13090413" y="4225366"/>
            <a:ext cx="10156028" cy="6682465"/>
            <a:chOff x="0" y="0"/>
            <a:chExt cx="10156028" cy="6682465"/>
          </a:xfrm>
        </p:grpSpPr>
        <p:grpSp>
          <p:nvGrpSpPr>
            <p:cNvPr id="262" name="Group 262"/>
            <p:cNvGrpSpPr/>
            <p:nvPr/>
          </p:nvGrpSpPr>
          <p:grpSpPr>
            <a:xfrm>
              <a:off x="0" y="0"/>
              <a:ext cx="10156028" cy="6682465"/>
              <a:chOff x="0" y="0"/>
              <a:chExt cx="10156028" cy="6682465"/>
            </a:xfrm>
          </p:grpSpPr>
          <p:grpSp>
            <p:nvGrpSpPr>
              <p:cNvPr id="263" name="Group 263"/>
              <p:cNvGrpSpPr/>
              <p:nvPr/>
            </p:nvGrpSpPr>
            <p:grpSpPr>
              <a:xfrm>
                <a:off x="1143000" y="65318"/>
                <a:ext cx="8795659" cy="6522720"/>
                <a:chOff x="0" y="0"/>
                <a:chExt cx="8795659" cy="6522720"/>
              </a:xfrm>
            </p:grpSpPr>
            <p:sp>
              <p:nvSpPr>
                <p:cNvPr id="3" name="text 263"/>
                <p:cNvSpPr/>
                <p:nvPr/>
              </p:nvSpPr>
              <p:spPr>
                <a:xfrm>
                  <a:off x="0" y="0"/>
                  <a:ext cx="8795659" cy="6522720"/>
                </a:xfrm>
                <a:prstGeom prst="rect">
                  <a:avLst/>
                </a:prstGeom>
                <a:ln w="25400">
                  <a:miter lim="400000"/>
                </a:ln>
              </p:spPr>
              <p:txBody>
                <a:bodyPr wrap="square" lIns="50800" tIns="50800" rIns="50800" bIns="50800" numCol="1" anchor="ctr">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请输入正文内容请输入正文内容请输入正文内容请输入正文内容请输入正文内容请输入正文内容请输入正文内容请输入正文内容请输入正文内容请输入正文内容请输入正文内容请输入正文内容请输入正文内容</a:t>
                  </a:r>
                </a:p>
              </p:txBody>
            </p:sp>
          </p:grpSp>
        </p:grpSp>
      </p:gr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91"/>
        <p:cNvGrpSpPr/>
        <p:nvPr/>
      </p:nvGrpSpPr>
      <p:grpSpPr>
        <a:xfrm>
          <a:off x="0" y="0"/>
          <a:ext cx="0" cy="0"/>
          <a:chOff x="0" y="0"/>
          <a:chExt cx="0" cy="0"/>
        </a:xfrm>
      </p:grpSpPr>
      <p:grpSp>
        <p:nvGrpSpPr>
          <p:cNvPr id="592" name="Group 592"/>
          <p:cNvGrpSpPr/>
          <p:nvPr/>
        </p:nvGrpSpPr>
        <p:grpSpPr>
          <a:xfrm>
            <a:off x="0" y="0"/>
            <a:ext cx="24384000" cy="13716000"/>
            <a:chOff x="0" y="0"/>
            <a:chExt cx="24384000" cy="13716000"/>
          </a:xfrm>
        </p:grpSpPr>
      </p:grpSp>
      <p:grpSp>
        <p:nvGrpSpPr>
          <p:cNvPr id="594" name="Group 594"/>
          <p:cNvGrpSpPr/>
          <p:nvPr/>
        </p:nvGrpSpPr>
        <p:grpSpPr>
          <a:xfrm>
            <a:off x="9494047" y="5295214"/>
            <a:ext cx="13068300" cy="1706880"/>
            <a:chOff x="0" y="0"/>
            <a:chExt cx="13068300" cy="1706880"/>
          </a:xfrm>
        </p:grpSpPr>
        <p:sp>
          <p:nvSpPr>
            <p:cNvPr id="2" name="text 594"/>
            <p:cNvSpPr/>
            <p:nvPr/>
          </p:nvSpPr>
          <p:spPr>
            <a:xfrm>
              <a:off x="0" y="0"/>
              <a:ext cx="13068300" cy="1706880"/>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8800" spc="660"/>
                <a:t>点击此处添加内容</a:t>
              </a:r>
            </a:p>
          </p:txBody>
        </p:sp>
      </p:grpSp>
      <p:grpSp>
        <p:nvGrpSpPr>
          <p:cNvPr id="595" name="Group 595"/>
          <p:cNvGrpSpPr/>
          <p:nvPr/>
        </p:nvGrpSpPr>
        <p:grpSpPr>
          <a:xfrm>
            <a:off x="9412392" y="6992782"/>
            <a:ext cx="14065377" cy="1704914"/>
            <a:chOff x="0" y="0"/>
            <a:chExt cx="14065377" cy="1704914"/>
          </a:xfrm>
        </p:grpSpPr>
        <p:grpSp>
          <p:nvGrpSpPr>
            <p:cNvPr id="596" name="Group 596"/>
            <p:cNvGrpSpPr/>
            <p:nvPr/>
          </p:nvGrpSpPr>
          <p:grpSpPr>
            <a:xfrm>
              <a:off x="0" y="0"/>
              <a:ext cx="14065377" cy="1704914"/>
              <a:chOff x="0" y="0"/>
              <a:chExt cx="14065377" cy="1704914"/>
            </a:xfrm>
          </p:grpSpPr>
          <p:sp>
            <p:nvSpPr>
              <p:cNvPr id="604" name="graph 604"/>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grpSp>
            <p:nvGrpSpPr>
              <p:cNvPr id="597" name="Group 597"/>
              <p:cNvGrpSpPr/>
              <p:nvPr/>
            </p:nvGrpSpPr>
            <p:grpSpPr>
              <a:xfrm>
                <a:off x="110429" y="179618"/>
                <a:ext cx="14202186" cy="1310640"/>
                <a:chOff x="0" y="0"/>
                <a:chExt cx="14202186" cy="1310640"/>
              </a:xfrm>
            </p:grpSpPr>
            <p:sp>
              <p:nvSpPr>
                <p:cNvPr id="3" name="text 597"/>
                <p:cNvSpPr/>
                <p:nvPr/>
              </p:nvSpPr>
              <p:spPr>
                <a:xfrm>
                  <a:off x="0" y="0"/>
                  <a:ext cx="14202186" cy="1310640"/>
                </a:xfrm>
                <a:prstGeom prst="rect">
                  <a:avLst/>
                </a:prstGeom>
                <a:ln w="25400">
                  <a:miter lim="400000"/>
                </a:ln>
              </p:spPr>
              <p:txBody>
                <a:bodyPr wrap="square" lIns="50800" tIns="50800" rIns="50800" bIns="50800" numCol="1" anchor="ctr">
                  <a:spAutoFit/>
                </a:bodyPr>
                <a:lstStyle>
                  <a:lvl1pPr algn="l">
                    <a:lnSpc>
                      <a:spcPct val="97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请添加文字内容</a:t>
                  </a:r>
                </a:p>
              </p:txBody>
            </p:sp>
            <p:sp>
              <p:nvSpPr>
                <p:cNvPr id="603" name="graph 603"/>
                <p:cNvSpPr/>
                <p:nvPr/>
              </p:nvSpPr>
              <p:spPr>
                <a:xfrm>
                  <a:off x="-2636520" y="-739140"/>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794064" y="150830"/>
                      </a:moveTo>
                      <a:lnTo>
                        <a:pt x="598429" y="548609"/>
                      </a:lnTo>
                      <a:lnTo>
                        <a:pt x="794064" y="548609"/>
                      </a:lnTo>
                      <a:cubicBezTo>
                        <a:pt x="794064" y="548609"/>
                        <a:pt x="794064" y="150830"/>
                        <a:pt x="794064" y="150830"/>
                      </a:cubicBezTo>
                      <a:close/>
                      <a:moveTo>
                        <a:pt x="895807" y="656036"/>
                      </a:moveTo>
                      <a:lnTo>
                        <a:pt x="895807" y="826632"/>
                      </a:lnTo>
                      <a:lnTo>
                        <a:pt x="794064" y="826632"/>
                      </a:lnTo>
                      <a:lnTo>
                        <a:pt x="794064" y="656036"/>
                      </a:lnTo>
                      <a:lnTo>
                        <a:pt x="505907" y="656036"/>
                      </a:lnTo>
                      <a:lnTo>
                        <a:pt x="505907" y="546856"/>
                      </a:lnTo>
                      <a:lnTo>
                        <a:pt x="773353" y="12192"/>
                      </a:lnTo>
                      <a:lnTo>
                        <a:pt x="895807" y="12192"/>
                      </a:lnTo>
                      <a:lnTo>
                        <a:pt x="895807" y="548609"/>
                      </a:lnTo>
                      <a:lnTo>
                        <a:pt x="990600" y="548609"/>
                      </a:lnTo>
                      <a:lnTo>
                        <a:pt x="990600" y="656036"/>
                      </a:lnTo>
                      <a:cubicBezTo>
                        <a:pt x="990600" y="656036"/>
                        <a:pt x="895807" y="656036"/>
                        <a:pt x="895807" y="656036"/>
                      </a:cubicBezTo>
                      <a:close/>
                      <a:moveTo>
                        <a:pt x="338785" y="419039"/>
                      </a:moveTo>
                      <a:cubicBezTo>
                        <a:pt x="338785" y="343189"/>
                        <a:pt x="334929" y="282503"/>
                        <a:pt x="327294" y="236997"/>
                      </a:cubicBezTo>
                      <a:cubicBezTo>
                        <a:pt x="319567" y="191490"/>
                        <a:pt x="307482" y="158160"/>
                        <a:pt x="291144" y="137022"/>
                      </a:cubicBezTo>
                      <a:cubicBezTo>
                        <a:pt x="274701" y="115763"/>
                        <a:pt x="252404" y="105201"/>
                        <a:pt x="224180" y="105201"/>
                      </a:cubicBezTo>
                      <a:cubicBezTo>
                        <a:pt x="181188" y="105201"/>
                        <a:pt x="150769" y="129189"/>
                        <a:pt x="133045" y="177195"/>
                      </a:cubicBezTo>
                      <a:cubicBezTo>
                        <a:pt x="115214" y="225186"/>
                        <a:pt x="106299" y="305760"/>
                        <a:pt x="106299" y="419039"/>
                      </a:cubicBezTo>
                      <a:cubicBezTo>
                        <a:pt x="106299" y="528584"/>
                        <a:pt x="115412" y="608045"/>
                        <a:pt x="133441" y="657773"/>
                      </a:cubicBezTo>
                      <a:cubicBezTo>
                        <a:pt x="151561" y="707517"/>
                        <a:pt x="181188" y="732388"/>
                        <a:pt x="222290" y="732388"/>
                      </a:cubicBezTo>
                      <a:cubicBezTo>
                        <a:pt x="262813" y="732388"/>
                        <a:pt x="292333" y="707136"/>
                        <a:pt x="310956" y="656661"/>
                      </a:cubicBezTo>
                      <a:cubicBezTo>
                        <a:pt x="329473" y="606171"/>
                        <a:pt x="338785" y="526968"/>
                        <a:pt x="338785" y="419039"/>
                      </a:cubicBezTo>
                      <a:close/>
                      <a:moveTo>
                        <a:pt x="445571" y="419039"/>
                      </a:moveTo>
                      <a:cubicBezTo>
                        <a:pt x="445571" y="555939"/>
                        <a:pt x="426750" y="659892"/>
                        <a:pt x="389214" y="731260"/>
                      </a:cubicBezTo>
                      <a:cubicBezTo>
                        <a:pt x="351571" y="802507"/>
                        <a:pt x="295595" y="838200"/>
                        <a:pt x="221406" y="838200"/>
                      </a:cubicBezTo>
                      <a:cubicBezTo>
                        <a:pt x="73807" y="838200"/>
                        <a:pt x="0" y="698433"/>
                        <a:pt x="0" y="419039"/>
                      </a:cubicBezTo>
                      <a:cubicBezTo>
                        <a:pt x="0" y="322417"/>
                        <a:pt x="8229" y="243215"/>
                        <a:pt x="24673" y="181538"/>
                      </a:cubicBezTo>
                      <a:cubicBezTo>
                        <a:pt x="41010" y="119862"/>
                        <a:pt x="65181" y="74234"/>
                        <a:pt x="97078" y="44516"/>
                      </a:cubicBezTo>
                      <a:cubicBezTo>
                        <a:pt x="129082" y="14798"/>
                        <a:pt x="171373" y="0"/>
                        <a:pt x="224180" y="0"/>
                      </a:cubicBezTo>
                      <a:cubicBezTo>
                        <a:pt x="299359" y="0"/>
                        <a:pt x="355031" y="34320"/>
                        <a:pt x="391195" y="102839"/>
                      </a:cubicBezTo>
                      <a:cubicBezTo>
                        <a:pt x="427451" y="171465"/>
                        <a:pt x="445571" y="276910"/>
                        <a:pt x="445571" y="419039"/>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04"/>
        <p:cNvGrpSpPr/>
        <p:nvPr/>
      </p:nvGrpSpPr>
      <p:grpSpPr>
        <a:xfrm>
          <a:off x="0" y="0"/>
          <a:ext cx="0" cy="0"/>
          <a:chOff x="0" y="0"/>
          <a:chExt cx="0" cy="0"/>
        </a:xfrm>
      </p:grpSpPr>
      <p:grpSp>
        <p:nvGrpSpPr>
          <p:cNvPr id="519" name="Group 519"/>
          <p:cNvGrpSpPr/>
          <p:nvPr/>
        </p:nvGrpSpPr>
        <p:grpSpPr>
          <a:xfrm>
            <a:off x="0" y="0"/>
            <a:ext cx="24384000" cy="13716000"/>
            <a:chOff x="0" y="0"/>
            <a:chExt cx="24384000" cy="13716000"/>
          </a:xfrm>
        </p:grpSpPr>
      </p:grpSp>
      <p:grpSp>
        <p:nvGrpSpPr>
          <p:cNvPr id="305" name="Group 305"/>
          <p:cNvGrpSpPr/>
          <p:nvPr/>
        </p:nvGrpSpPr>
        <p:grpSpPr>
          <a:xfrm>
            <a:off x="2054748" y="776782"/>
            <a:ext cx="20269200" cy="1203960"/>
            <a:chOff x="0" y="0"/>
            <a:chExt cx="20269200" cy="1203960"/>
          </a:xfrm>
        </p:grpSpPr>
        <p:sp>
          <p:nvSpPr>
            <p:cNvPr id="2" name="text 305"/>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307" name="Group 307"/>
          <p:cNvGrpSpPr/>
          <p:nvPr/>
        </p:nvGrpSpPr>
        <p:grpSpPr>
          <a:xfrm>
            <a:off x="11384082" y="4398843"/>
            <a:ext cx="9958715" cy="6614434"/>
            <a:chOff x="0" y="0"/>
            <a:chExt cx="9958715" cy="6614434"/>
          </a:xfrm>
        </p:grpSpPr>
        <p:grpSp>
          <p:nvGrpSpPr>
            <p:cNvPr id="308" name="Group 308"/>
            <p:cNvGrpSpPr/>
            <p:nvPr/>
          </p:nvGrpSpPr>
          <p:grpSpPr>
            <a:xfrm>
              <a:off x="0" y="0"/>
              <a:ext cx="9958715" cy="6614434"/>
              <a:chOff x="0" y="0"/>
              <a:chExt cx="9958715" cy="6614434"/>
            </a:xfrm>
          </p:grpSpPr>
          <p:sp>
            <p:nvSpPr>
              <p:cNvPr id="309" name="image 309"/>
              <p:cNvSpPr/>
              <p:nvPr/>
            </p:nvSpPr>
            <p:spPr>
              <a:xfrm>
                <a:off x="212277" y="228600"/>
                <a:ext cx="9497248" cy="6016142"/>
              </a:xfrm>
              <a:custGeom>
                <a:avLst/>
                <a:gdLst/>
                <a:ahLst/>
                <a:cxnLst>
                  <a:cxn ang="0">
                    <a:pos x="wd2" y="hd2"/>
                  </a:cxn>
                  <a:cxn ang="5400000">
                    <a:pos x="wd2" y="hd2"/>
                  </a:cxn>
                  <a:cxn ang="10800000">
                    <a:pos x="wd2" y="hd2"/>
                  </a:cxn>
                  <a:cxn ang="16200000">
                    <a:pos x="wd2" y="hd2"/>
                  </a:cxn>
                </a:cxnLst>
                <a:rect l="0" t="0" r="r" b="b"/>
                <a:pathLst>
                  <a:path w="9497254" h="6016139" extrusionOk="0">
                    <a:moveTo>
                      <a:pt x="0" y="0"/>
                    </a:moveTo>
                    <a:lnTo>
                      <a:pt x="9497248" y="0"/>
                    </a:lnTo>
                    <a:lnTo>
                      <a:pt x="9497248" y="6016142"/>
                    </a:lnTo>
                    <a:lnTo>
                      <a:pt x="0" y="6016142"/>
                    </a:lnTo>
                    <a:close/>
                  </a:path>
                </a:pathLst>
              </a:custGeom>
              <a:blipFill>
                <a:blip r:embed="rId3"/>
                <a:srcRect/>
                <a:stretch>
                  <a:fillRect/>
                </a:stretch>
              </a:blipFill>
            </p:spPr>
            <p:txBody>
              <a:bodyPr lIns="0" tIns="0" rIns="0" bIns="0" anchor="ctr"/>
              <a:lstStyle/>
              <a:p>
                <a:pPr lvl="0">
                  <a:defRPr sz="2400"/>
                </a:pPr>
                <a:endParaRPr/>
              </a:p>
            </p:txBody>
          </p:sp>
        </p:grpSp>
      </p:grpSp>
      <p:grpSp>
        <p:nvGrpSpPr>
          <p:cNvPr id="316" name="Group 316"/>
          <p:cNvGrpSpPr/>
          <p:nvPr/>
        </p:nvGrpSpPr>
        <p:grpSpPr>
          <a:xfrm>
            <a:off x="615391" y="4404969"/>
            <a:ext cx="10156028" cy="6486525"/>
            <a:chOff x="0" y="0"/>
            <a:chExt cx="10156028" cy="6486525"/>
          </a:xfrm>
        </p:grpSpPr>
        <p:grpSp>
          <p:nvGrpSpPr>
            <p:cNvPr id="317" name="Group 317"/>
            <p:cNvGrpSpPr/>
            <p:nvPr/>
          </p:nvGrpSpPr>
          <p:grpSpPr>
            <a:xfrm>
              <a:off x="0" y="0"/>
              <a:ext cx="10156028" cy="3243270"/>
              <a:chOff x="0" y="0"/>
              <a:chExt cx="10156028" cy="3243270"/>
            </a:xfrm>
          </p:grpSpPr>
          <p:grpSp>
            <p:nvGrpSpPr>
              <p:cNvPr id="318" name="Group 318"/>
              <p:cNvGrpSpPr/>
              <p:nvPr/>
            </p:nvGrpSpPr>
            <p:grpSpPr>
              <a:xfrm>
                <a:off x="1143000" y="1257300"/>
                <a:ext cx="6983181" cy="1767840"/>
                <a:chOff x="0" y="0"/>
                <a:chExt cx="6983181" cy="1767840"/>
              </a:xfrm>
            </p:grpSpPr>
            <p:sp>
              <p:nvSpPr>
                <p:cNvPr id="3" name="text 318"/>
                <p:cNvSpPr/>
                <p:nvPr/>
              </p:nvSpPr>
              <p:spPr>
                <a:xfrm>
                  <a:off x="0" y="0"/>
                  <a:ext cx="6983181" cy="1767840"/>
                </a:xfrm>
                <a:prstGeom prst="rect">
                  <a:avLst/>
                </a:prstGeom>
                <a:ln w="25400">
                  <a:miter lim="400000"/>
                </a:ln>
              </p:spPr>
              <p:txBody>
                <a:bodyPr wrap="square" lIns="0" tIns="0" rIns="0" bIns="0" numCol="1" anchor="t">
                  <a:spAutoFit/>
                </a:bodyPr>
                <a:lstStyle>
                  <a:lvl1pPr algn="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a:t>
                  </a:r>
                </a:p>
              </p:txBody>
            </p:sp>
            <p:sp>
              <p:nvSpPr>
                <p:cNvPr id="516" name="graph 516"/>
                <p:cNvSpPr/>
                <p:nvPr/>
              </p:nvSpPr>
              <p:spPr>
                <a:xfrm>
                  <a:off x="7440381" y="-8991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171450" y="342900"/>
                      </a:moveTo>
                      <a:cubicBezTo>
                        <a:pt x="171450" y="437586"/>
                        <a:pt x="248198" y="514319"/>
                        <a:pt x="342900" y="514319"/>
                      </a:cubicBezTo>
                      <a:cubicBezTo>
                        <a:pt x="437616" y="514319"/>
                        <a:pt x="514350" y="437586"/>
                        <a:pt x="514350" y="342900"/>
                      </a:cubicBezTo>
                      <a:cubicBezTo>
                        <a:pt x="514350" y="248213"/>
                        <a:pt x="437616" y="171419"/>
                        <a:pt x="342900" y="171419"/>
                      </a:cubicBezTo>
                      <a:cubicBezTo>
                        <a:pt x="248198" y="171419"/>
                        <a:pt x="171450" y="248213"/>
                        <a:pt x="171450" y="342900"/>
                      </a:cubicBezTo>
                      <a:close/>
                      <a:moveTo>
                        <a:pt x="0" y="342900"/>
                      </a:moveTo>
                      <a:cubicBezTo>
                        <a:pt x="0" y="153527"/>
                        <a:pt x="153482" y="0"/>
                        <a:pt x="342900" y="0"/>
                      </a:cubicBezTo>
                      <a:cubicBezTo>
                        <a:pt x="532257" y="0"/>
                        <a:pt x="685800" y="153527"/>
                        <a:pt x="685800" y="342900"/>
                      </a:cubicBezTo>
                      <a:cubicBezTo>
                        <a:pt x="685800" y="532272"/>
                        <a:pt x="532257" y="685800"/>
                        <a:pt x="342900" y="685800"/>
                      </a:cubicBezTo>
                      <a:cubicBezTo>
                        <a:pt x="153482" y="685800"/>
                        <a:pt x="0" y="532272"/>
                        <a:pt x="0" y="342900"/>
                      </a:cubicBezTo>
                      <a:close/>
                    </a:path>
                  </a:pathLst>
                </a:custGeom>
                <a:solidFill>
                  <a:srgbClr val="40A693">
                    <a:alpha val="100000"/>
                  </a:srgbClr>
                </a:solidFill>
              </p:spPr>
              <p:txBody>
                <a:bodyPr lIns="0" tIns="0" rIns="0" bIns="0" anchor="ctr"/>
                <a:lstStyle/>
                <a:p>
                  <a:pPr lvl="0">
                    <a:defRPr sz="2400"/>
                  </a:pPr>
                  <a:endParaRPr/>
                </a:p>
              </p:txBody>
            </p:sp>
            <p:grpSp>
              <p:nvGrpSpPr>
                <p:cNvPr id="514" name="Group 514"/>
                <p:cNvGrpSpPr/>
                <p:nvPr/>
              </p:nvGrpSpPr>
              <p:grpSpPr>
                <a:xfrm>
                  <a:off x="0" y="-1127760"/>
                  <a:ext cx="6983181" cy="1127760"/>
                  <a:chOff x="0" y="0"/>
                  <a:chExt cx="6983181" cy="1127760"/>
                </a:xfrm>
              </p:grpSpPr>
              <p:sp>
                <p:nvSpPr>
                  <p:cNvPr id="4" name="text 514"/>
                  <p:cNvSpPr/>
                  <p:nvPr/>
                </p:nvSpPr>
                <p:spPr>
                  <a:xfrm>
                    <a:off x="0" y="0"/>
                    <a:ext cx="6983181"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319" name="Group 319"/>
            <p:cNvGrpSpPr/>
            <p:nvPr/>
          </p:nvGrpSpPr>
          <p:grpSpPr>
            <a:xfrm>
              <a:off x="0" y="3243270"/>
              <a:ext cx="10156028" cy="3243270"/>
              <a:chOff x="0" y="0"/>
              <a:chExt cx="10156028" cy="3243270"/>
            </a:xfrm>
          </p:grpSpPr>
          <p:grpSp>
            <p:nvGrpSpPr>
              <p:cNvPr id="320" name="Group 320"/>
              <p:cNvGrpSpPr/>
              <p:nvPr/>
            </p:nvGrpSpPr>
            <p:grpSpPr>
              <a:xfrm>
                <a:off x="1143000" y="1649181"/>
                <a:ext cx="6979920" cy="1767840"/>
                <a:chOff x="0" y="0"/>
                <a:chExt cx="6979920" cy="1767840"/>
              </a:xfrm>
            </p:grpSpPr>
            <p:sp>
              <p:nvSpPr>
                <p:cNvPr id="5" name="text 320"/>
                <p:cNvSpPr/>
                <p:nvPr/>
              </p:nvSpPr>
              <p:spPr>
                <a:xfrm>
                  <a:off x="0" y="0"/>
                  <a:ext cx="6979920" cy="1767840"/>
                </a:xfrm>
                <a:prstGeom prst="rect">
                  <a:avLst/>
                </a:prstGeom>
                <a:ln w="25400">
                  <a:miter lim="400000"/>
                </a:ln>
              </p:spPr>
              <p:txBody>
                <a:bodyPr wrap="square" lIns="0" tIns="0" rIns="0" bIns="0" numCol="1" anchor="t">
                  <a:spAutoFit/>
                </a:bodyPr>
                <a:lstStyle>
                  <a:lvl1pPr algn="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a:t>
                  </a:r>
                </a:p>
              </p:txBody>
            </p:sp>
            <p:sp>
              <p:nvSpPr>
                <p:cNvPr id="517" name="graph 517"/>
                <p:cNvSpPr/>
                <p:nvPr/>
              </p:nvSpPr>
              <p:spPr>
                <a:xfrm>
                  <a:off x="7437120" y="-8991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171450" y="342900"/>
                      </a:moveTo>
                      <a:cubicBezTo>
                        <a:pt x="171450" y="437586"/>
                        <a:pt x="248183" y="514319"/>
                        <a:pt x="342900" y="514319"/>
                      </a:cubicBezTo>
                      <a:cubicBezTo>
                        <a:pt x="437616" y="514319"/>
                        <a:pt x="514350" y="437586"/>
                        <a:pt x="514350" y="342900"/>
                      </a:cubicBezTo>
                      <a:cubicBezTo>
                        <a:pt x="514350" y="248213"/>
                        <a:pt x="437616" y="171419"/>
                        <a:pt x="342900" y="171419"/>
                      </a:cubicBezTo>
                      <a:cubicBezTo>
                        <a:pt x="248183" y="171419"/>
                        <a:pt x="171450" y="248213"/>
                        <a:pt x="171450" y="342900"/>
                      </a:cubicBezTo>
                      <a:close/>
                      <a:moveTo>
                        <a:pt x="0" y="342900"/>
                      </a:moveTo>
                      <a:cubicBezTo>
                        <a:pt x="0" y="153527"/>
                        <a:pt x="153482" y="0"/>
                        <a:pt x="342900" y="0"/>
                      </a:cubicBezTo>
                      <a:cubicBezTo>
                        <a:pt x="532257" y="0"/>
                        <a:pt x="685800" y="153527"/>
                        <a:pt x="685800" y="342900"/>
                      </a:cubicBezTo>
                      <a:cubicBezTo>
                        <a:pt x="685800" y="532272"/>
                        <a:pt x="532257" y="685800"/>
                        <a:pt x="342900" y="685800"/>
                      </a:cubicBezTo>
                      <a:cubicBezTo>
                        <a:pt x="153482" y="685800"/>
                        <a:pt x="0" y="532272"/>
                        <a:pt x="0" y="342900"/>
                      </a:cubicBezTo>
                      <a:close/>
                    </a:path>
                  </a:pathLst>
                </a:custGeom>
                <a:solidFill>
                  <a:srgbClr val="40A693">
                    <a:alpha val="100000"/>
                  </a:srgbClr>
                </a:solidFill>
              </p:spPr>
              <p:txBody>
                <a:bodyPr lIns="0" tIns="0" rIns="0" bIns="0" anchor="ctr"/>
                <a:lstStyle/>
                <a:p>
                  <a:pPr lvl="0">
                    <a:defRPr sz="2400"/>
                  </a:pPr>
                  <a:endParaRPr/>
                </a:p>
              </p:txBody>
            </p:sp>
            <p:grpSp>
              <p:nvGrpSpPr>
                <p:cNvPr id="515" name="Group 515"/>
                <p:cNvGrpSpPr/>
                <p:nvPr/>
              </p:nvGrpSpPr>
              <p:grpSpPr>
                <a:xfrm>
                  <a:off x="0" y="-1127760"/>
                  <a:ext cx="6979920" cy="1127760"/>
                  <a:chOff x="0" y="0"/>
                  <a:chExt cx="6979920" cy="1127760"/>
                </a:xfrm>
              </p:grpSpPr>
              <p:sp>
                <p:nvSpPr>
                  <p:cNvPr id="6" name="text 515"/>
                  <p:cNvSpPr/>
                  <p:nvPr/>
                </p:nvSpPr>
                <p:spPr>
                  <a:xfrm>
                    <a:off x="0" y="0"/>
                    <a:ext cx="6979920"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36"/>
        <p:cNvGrpSpPr/>
        <p:nvPr/>
      </p:nvGrpSpPr>
      <p:grpSpPr>
        <a:xfrm>
          <a:off x="0" y="0"/>
          <a:ext cx="0" cy="0"/>
          <a:chOff x="0" y="0"/>
          <a:chExt cx="0" cy="0"/>
        </a:xfrm>
      </p:grpSpPr>
      <p:grpSp>
        <p:nvGrpSpPr>
          <p:cNvPr id="531" name="Group 531"/>
          <p:cNvGrpSpPr/>
          <p:nvPr/>
        </p:nvGrpSpPr>
        <p:grpSpPr>
          <a:xfrm>
            <a:off x="0" y="0"/>
            <a:ext cx="24384000" cy="13716000"/>
            <a:chOff x="0" y="0"/>
            <a:chExt cx="24384000" cy="13716000"/>
          </a:xfrm>
        </p:grpSpPr>
      </p:grpSp>
      <p:grpSp>
        <p:nvGrpSpPr>
          <p:cNvPr id="337" name="Group 337"/>
          <p:cNvGrpSpPr/>
          <p:nvPr/>
        </p:nvGrpSpPr>
        <p:grpSpPr>
          <a:xfrm>
            <a:off x="2054748" y="776782"/>
            <a:ext cx="20269200" cy="1203960"/>
            <a:chOff x="0" y="0"/>
            <a:chExt cx="20269200" cy="1203960"/>
          </a:xfrm>
        </p:grpSpPr>
        <p:sp>
          <p:nvSpPr>
            <p:cNvPr id="2" name="text 337"/>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339" name="Group 339"/>
          <p:cNvGrpSpPr/>
          <p:nvPr/>
        </p:nvGrpSpPr>
        <p:grpSpPr>
          <a:xfrm>
            <a:off x="2830960" y="2537520"/>
            <a:ext cx="18973222" cy="10303825"/>
            <a:chOff x="0" y="0"/>
            <a:chExt cx="18973222" cy="10303825"/>
          </a:xfrm>
        </p:grpSpPr>
        <p:grpSp>
          <p:nvGrpSpPr>
            <p:cNvPr id="340" name="Group 340"/>
            <p:cNvGrpSpPr/>
            <p:nvPr/>
          </p:nvGrpSpPr>
          <p:grpSpPr>
            <a:xfrm>
              <a:off x="0" y="0"/>
              <a:ext cx="6324402" cy="10303825"/>
              <a:chOff x="0" y="0"/>
              <a:chExt cx="6324402" cy="10303825"/>
            </a:xfrm>
          </p:grpSpPr>
          <p:sp>
            <p:nvSpPr>
              <p:cNvPr id="527" name="image 527"/>
              <p:cNvSpPr/>
              <p:nvPr/>
            </p:nvSpPr>
            <p:spPr>
              <a:xfrm>
                <a:off x="1687281" y="326562"/>
                <a:ext cx="2804160" cy="5562600"/>
              </a:xfrm>
              <a:custGeom>
                <a:avLst/>
                <a:gdLst/>
                <a:ahLst/>
                <a:cxnLst>
                  <a:cxn ang="0">
                    <a:pos x="wd2" y="hd2"/>
                  </a:cxn>
                  <a:cxn ang="5400000">
                    <a:pos x="wd2" y="hd2"/>
                  </a:cxn>
                  <a:cxn ang="10800000">
                    <a:pos x="wd2" y="hd2"/>
                  </a:cxn>
                  <a:cxn ang="16200000">
                    <a:pos x="wd2" y="hd2"/>
                  </a:cxn>
                </a:cxnLst>
                <a:rect l="0" t="0" r="r" b="b"/>
                <a:pathLst>
                  <a:path w="2804159" h="5562601" extrusionOk="0">
                    <a:moveTo>
                      <a:pt x="0" y="0"/>
                    </a:moveTo>
                    <a:lnTo>
                      <a:pt x="2804160" y="0"/>
                    </a:lnTo>
                    <a:lnTo>
                      <a:pt x="2804160" y="5562600"/>
                    </a:lnTo>
                    <a:lnTo>
                      <a:pt x="0" y="5562600"/>
                    </a:lnTo>
                    <a:close/>
                  </a:path>
                </a:pathLst>
              </a:custGeom>
              <a:blipFill>
                <a:blip r:embed="rId3"/>
                <a:srcRect/>
                <a:stretch>
                  <a:fillRect/>
                </a:stretch>
              </a:blipFill>
            </p:spPr>
            <p:txBody>
              <a:bodyPr lIns="0" tIns="0" rIns="0" bIns="0" anchor="ctr"/>
              <a:lstStyle/>
              <a:p>
                <a:pPr lvl="0">
                  <a:defRPr sz="2400"/>
                </a:pPr>
                <a:endParaRPr/>
              </a:p>
            </p:txBody>
          </p:sp>
          <p:grpSp>
            <p:nvGrpSpPr>
              <p:cNvPr id="341" name="Group 341"/>
              <p:cNvGrpSpPr/>
              <p:nvPr/>
            </p:nvGrpSpPr>
            <p:grpSpPr>
              <a:xfrm>
                <a:off x="119755" y="8205566"/>
                <a:ext cx="5845622" cy="2419715"/>
                <a:chOff x="0" y="0"/>
                <a:chExt cx="5845622" cy="2419715"/>
              </a:xfrm>
            </p:grpSpPr>
            <p:sp>
              <p:nvSpPr>
                <p:cNvPr id="3" name="text 341"/>
                <p:cNvSpPr/>
                <p:nvPr/>
              </p:nvSpPr>
              <p:spPr>
                <a:xfrm>
                  <a:off x="0" y="0"/>
                  <a:ext cx="5845622" cy="2419715"/>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a:t>
                  </a:r>
                </a:p>
              </p:txBody>
            </p:sp>
            <p:sp>
              <p:nvSpPr>
                <p:cNvPr id="523" name="graph 523"/>
                <p:cNvSpPr/>
                <p:nvPr/>
              </p:nvSpPr>
              <p:spPr>
                <a:xfrm>
                  <a:off x="2427518" y="-4175760"/>
                  <a:ext cx="990600" cy="990600"/>
                </a:xfrm>
                <a:custGeom>
                  <a:avLst/>
                  <a:gdLst/>
                  <a:ahLst/>
                  <a:cxnLst>
                    <a:cxn ang="0">
                      <a:pos x="wd2" y="hd2"/>
                    </a:cxn>
                    <a:cxn ang="5400000">
                      <a:pos x="wd2" y="hd2"/>
                    </a:cxn>
                    <a:cxn ang="10800000">
                      <a:pos x="wd2" y="hd2"/>
                    </a:cxn>
                    <a:cxn ang="16200000">
                      <a:pos x="wd2" y="hd2"/>
                    </a:cxn>
                  </a:cxnLst>
                  <a:rect l="0" t="0" r="r" b="b"/>
                  <a:pathLst>
                    <a:path w="990600" h="990600" extrusionOk="0">
                      <a:moveTo>
                        <a:pt x="64678" y="468309"/>
                      </a:moveTo>
                      <a:cubicBezTo>
                        <a:pt x="64678" y="513603"/>
                        <a:pt x="64678" y="513603"/>
                        <a:pt x="64678" y="513603"/>
                      </a:cubicBezTo>
                      <a:cubicBezTo>
                        <a:pt x="189204" y="513603"/>
                        <a:pt x="189204" y="513603"/>
                        <a:pt x="189204" y="513603"/>
                      </a:cubicBezTo>
                      <a:cubicBezTo>
                        <a:pt x="189204" y="468309"/>
                        <a:pt x="189204" y="468309"/>
                        <a:pt x="189204" y="468309"/>
                      </a:cubicBezTo>
                      <a:lnTo>
                        <a:pt x="64678" y="468309"/>
                      </a:lnTo>
                      <a:lnTo>
                        <a:pt x="64678" y="468309"/>
                      </a:lnTo>
                      <a:close/>
                      <a:moveTo>
                        <a:pt x="794263" y="468309"/>
                      </a:moveTo>
                      <a:cubicBezTo>
                        <a:pt x="794263" y="513603"/>
                        <a:pt x="794263" y="513603"/>
                        <a:pt x="794263" y="513603"/>
                      </a:cubicBezTo>
                      <a:cubicBezTo>
                        <a:pt x="918789" y="513603"/>
                        <a:pt x="918789" y="513603"/>
                        <a:pt x="918789" y="513603"/>
                      </a:cubicBezTo>
                      <a:cubicBezTo>
                        <a:pt x="918789" y="468309"/>
                        <a:pt x="918789" y="468309"/>
                        <a:pt x="918789" y="468309"/>
                      </a:cubicBezTo>
                      <a:cubicBezTo>
                        <a:pt x="794263" y="468309"/>
                        <a:pt x="794263" y="468309"/>
                        <a:pt x="794263" y="468309"/>
                      </a:cubicBezTo>
                      <a:close/>
                      <a:moveTo>
                        <a:pt x="469742" y="931042"/>
                      </a:moveTo>
                      <a:cubicBezTo>
                        <a:pt x="513725" y="931042"/>
                        <a:pt x="513725" y="931042"/>
                        <a:pt x="513725" y="931042"/>
                      </a:cubicBezTo>
                      <a:cubicBezTo>
                        <a:pt x="513725" y="802721"/>
                        <a:pt x="513725" y="802721"/>
                        <a:pt x="513725" y="802721"/>
                      </a:cubicBezTo>
                      <a:cubicBezTo>
                        <a:pt x="469742" y="802721"/>
                        <a:pt x="469742" y="802721"/>
                        <a:pt x="469742" y="802721"/>
                      </a:cubicBezTo>
                      <a:cubicBezTo>
                        <a:pt x="469742" y="931042"/>
                        <a:pt x="469742" y="931042"/>
                        <a:pt x="469742" y="931042"/>
                      </a:cubicBezTo>
                      <a:close/>
                      <a:moveTo>
                        <a:pt x="469742" y="179191"/>
                      </a:moveTo>
                      <a:cubicBezTo>
                        <a:pt x="513725" y="179191"/>
                        <a:pt x="513725" y="179191"/>
                        <a:pt x="513725" y="179191"/>
                      </a:cubicBezTo>
                      <a:cubicBezTo>
                        <a:pt x="513725" y="50871"/>
                        <a:pt x="513725" y="50871"/>
                        <a:pt x="513725" y="50871"/>
                      </a:cubicBezTo>
                      <a:cubicBezTo>
                        <a:pt x="469742" y="50871"/>
                        <a:pt x="469742" y="50871"/>
                        <a:pt x="469742" y="50871"/>
                      </a:cubicBezTo>
                      <a:cubicBezTo>
                        <a:pt x="469742" y="179191"/>
                        <a:pt x="469742" y="179191"/>
                        <a:pt x="469742" y="179191"/>
                      </a:cubicBezTo>
                      <a:close/>
                      <a:moveTo>
                        <a:pt x="455965" y="433151"/>
                      </a:moveTo>
                      <a:cubicBezTo>
                        <a:pt x="448147" y="438012"/>
                        <a:pt x="441609" y="444215"/>
                        <a:pt x="435864" y="451347"/>
                      </a:cubicBezTo>
                      <a:cubicBezTo>
                        <a:pt x="341269" y="392719"/>
                        <a:pt x="240426" y="344225"/>
                        <a:pt x="134432" y="303276"/>
                      </a:cubicBezTo>
                      <a:cubicBezTo>
                        <a:pt x="126004" y="319003"/>
                        <a:pt x="117683" y="335020"/>
                        <a:pt x="109560" y="350748"/>
                      </a:cubicBezTo>
                      <a:cubicBezTo>
                        <a:pt x="206242" y="415579"/>
                        <a:pt x="308076" y="468005"/>
                        <a:pt x="413964" y="509366"/>
                      </a:cubicBezTo>
                      <a:cubicBezTo>
                        <a:pt x="413674" y="527867"/>
                        <a:pt x="418231" y="546689"/>
                        <a:pt x="428731" y="563346"/>
                      </a:cubicBezTo>
                      <a:cubicBezTo>
                        <a:pt x="430514" y="566028"/>
                        <a:pt x="432297" y="568817"/>
                        <a:pt x="434385" y="570997"/>
                      </a:cubicBezTo>
                      <a:cubicBezTo>
                        <a:pt x="390387" y="617936"/>
                        <a:pt x="390387" y="617936"/>
                        <a:pt x="390387" y="617936"/>
                      </a:cubicBezTo>
                      <a:cubicBezTo>
                        <a:pt x="412181" y="639851"/>
                        <a:pt x="412181" y="639851"/>
                        <a:pt x="412181" y="639851"/>
                      </a:cubicBezTo>
                      <a:cubicBezTo>
                        <a:pt x="457459" y="591982"/>
                        <a:pt x="457459" y="591982"/>
                        <a:pt x="457459" y="591982"/>
                      </a:cubicBezTo>
                      <a:cubicBezTo>
                        <a:pt x="486476" y="610803"/>
                        <a:pt x="524530" y="611733"/>
                        <a:pt x="555025" y="591357"/>
                      </a:cubicBezTo>
                      <a:cubicBezTo>
                        <a:pt x="597529" y="563026"/>
                        <a:pt x="609813" y="504703"/>
                        <a:pt x="582274" y="460872"/>
                      </a:cubicBezTo>
                      <a:cubicBezTo>
                        <a:pt x="581680" y="459943"/>
                        <a:pt x="581680" y="459943"/>
                        <a:pt x="581680" y="459943"/>
                      </a:cubicBezTo>
                      <a:cubicBezTo>
                        <a:pt x="796930" y="230489"/>
                        <a:pt x="796930" y="230489"/>
                        <a:pt x="796930" y="230489"/>
                      </a:cubicBezTo>
                      <a:cubicBezTo>
                        <a:pt x="775045" y="208559"/>
                        <a:pt x="775045" y="208559"/>
                        <a:pt x="775045" y="208559"/>
                      </a:cubicBezTo>
                      <a:cubicBezTo>
                        <a:pt x="578114" y="418368"/>
                        <a:pt x="578114" y="418368"/>
                        <a:pt x="578114" y="418368"/>
                      </a:cubicBezTo>
                      <a:cubicBezTo>
                        <a:pt x="593963" y="352287"/>
                        <a:pt x="602879" y="283524"/>
                        <a:pt x="603473" y="210418"/>
                      </a:cubicBezTo>
                      <a:cubicBezTo>
                        <a:pt x="584057" y="206700"/>
                        <a:pt x="564337" y="202981"/>
                        <a:pt x="544830" y="198942"/>
                      </a:cubicBezTo>
                      <a:cubicBezTo>
                        <a:pt x="519074" y="270189"/>
                        <a:pt x="502935" y="343402"/>
                        <a:pt x="494507" y="418673"/>
                      </a:cubicBezTo>
                      <a:cubicBezTo>
                        <a:pt x="481035" y="420121"/>
                        <a:pt x="467868" y="425089"/>
                        <a:pt x="455965" y="433151"/>
                      </a:cubicBezTo>
                      <a:close/>
                      <a:moveTo>
                        <a:pt x="507080" y="476585"/>
                      </a:moveTo>
                      <a:cubicBezTo>
                        <a:pt x="487969" y="476585"/>
                        <a:pt x="472714" y="492617"/>
                        <a:pt x="472714" y="512048"/>
                      </a:cubicBezTo>
                      <a:cubicBezTo>
                        <a:pt x="472714" y="531495"/>
                        <a:pt x="487969" y="547618"/>
                        <a:pt x="507080" y="547618"/>
                      </a:cubicBezTo>
                      <a:cubicBezTo>
                        <a:pt x="526008" y="547618"/>
                        <a:pt x="541568" y="531495"/>
                        <a:pt x="541568" y="512048"/>
                      </a:cubicBezTo>
                      <a:cubicBezTo>
                        <a:pt x="541568" y="492617"/>
                        <a:pt x="526008" y="476585"/>
                        <a:pt x="507080" y="476585"/>
                      </a:cubicBezTo>
                      <a:close/>
                      <a:moveTo>
                        <a:pt x="171571" y="0"/>
                      </a:moveTo>
                      <a:cubicBezTo>
                        <a:pt x="819028" y="0"/>
                        <a:pt x="819028" y="0"/>
                        <a:pt x="819028" y="0"/>
                      </a:cubicBezTo>
                      <a:cubicBezTo>
                        <a:pt x="913333" y="0"/>
                        <a:pt x="990600" y="79613"/>
                        <a:pt x="990600" y="176814"/>
                      </a:cubicBezTo>
                      <a:cubicBezTo>
                        <a:pt x="990600" y="813785"/>
                        <a:pt x="990600" y="813785"/>
                        <a:pt x="990600" y="813785"/>
                      </a:cubicBezTo>
                      <a:cubicBezTo>
                        <a:pt x="990600" y="910986"/>
                        <a:pt x="913333" y="990600"/>
                        <a:pt x="819028" y="990600"/>
                      </a:cubicBezTo>
                      <a:cubicBezTo>
                        <a:pt x="171571" y="990600"/>
                        <a:pt x="171571" y="990600"/>
                        <a:pt x="171571" y="990600"/>
                      </a:cubicBezTo>
                      <a:cubicBezTo>
                        <a:pt x="77266" y="990600"/>
                        <a:pt x="0" y="910986"/>
                        <a:pt x="0" y="813785"/>
                      </a:cubicBezTo>
                      <a:cubicBezTo>
                        <a:pt x="0" y="176814"/>
                        <a:pt x="0" y="176814"/>
                        <a:pt x="0" y="176814"/>
                      </a:cubicBezTo>
                      <a:cubicBezTo>
                        <a:pt x="0" y="79613"/>
                        <a:pt x="77266" y="0"/>
                        <a:pt x="171571" y="0"/>
                      </a:cubicBezTo>
                      <a:close/>
                    </a:path>
                  </a:pathLst>
                </a:custGeom>
                <a:solidFill>
                  <a:srgbClr val="40A693">
                    <a:alpha val="100000"/>
                  </a:srgbClr>
                </a:solidFill>
              </p:spPr>
              <p:txBody>
                <a:bodyPr lIns="0" tIns="0" rIns="0" bIns="0" anchor="ctr"/>
                <a:lstStyle/>
                <a:p>
                  <a:pPr lvl="0">
                    <a:defRPr sz="2400"/>
                  </a:pPr>
                  <a:endParaRPr/>
                </a:p>
              </p:txBody>
            </p:sp>
            <p:grpSp>
              <p:nvGrpSpPr>
                <p:cNvPr id="520" name="Group 520"/>
                <p:cNvGrpSpPr/>
                <p:nvPr/>
              </p:nvGrpSpPr>
              <p:grpSpPr>
                <a:xfrm>
                  <a:off x="-228600" y="-1127760"/>
                  <a:ext cx="6302822" cy="1127760"/>
                  <a:chOff x="0" y="0"/>
                  <a:chExt cx="6302822" cy="1127760"/>
                </a:xfrm>
              </p:grpSpPr>
              <p:sp>
                <p:nvSpPr>
                  <p:cNvPr id="4" name="text 520"/>
                  <p:cNvSpPr/>
                  <p:nvPr/>
                </p:nvSpPr>
                <p:spPr>
                  <a:xfrm>
                    <a:off x="0" y="0"/>
                    <a:ext cx="6302822"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请输入小标题</a:t>
                    </a:r>
                  </a:p>
                </p:txBody>
              </p:sp>
            </p:grpSp>
          </p:grpSp>
        </p:grpSp>
        <p:grpSp>
          <p:nvGrpSpPr>
            <p:cNvPr id="342" name="Group 342"/>
            <p:cNvGrpSpPr/>
            <p:nvPr/>
          </p:nvGrpSpPr>
          <p:grpSpPr>
            <a:xfrm>
              <a:off x="6324402" y="0"/>
              <a:ext cx="6324402" cy="10303825"/>
              <a:chOff x="0" y="0"/>
              <a:chExt cx="6324402" cy="10303825"/>
            </a:xfrm>
          </p:grpSpPr>
          <p:sp>
            <p:nvSpPr>
              <p:cNvPr id="528" name="image 528"/>
              <p:cNvSpPr/>
              <p:nvPr/>
            </p:nvSpPr>
            <p:spPr>
              <a:xfrm>
                <a:off x="1752600" y="342900"/>
                <a:ext cx="2803078" cy="6390970"/>
              </a:xfrm>
              <a:custGeom>
                <a:avLst/>
                <a:gdLst/>
                <a:ahLst/>
                <a:cxnLst>
                  <a:cxn ang="0">
                    <a:pos x="wd2" y="hd2"/>
                  </a:cxn>
                  <a:cxn ang="5400000">
                    <a:pos x="wd2" y="hd2"/>
                  </a:cxn>
                  <a:cxn ang="10800000">
                    <a:pos x="wd2" y="hd2"/>
                  </a:cxn>
                  <a:cxn ang="16200000">
                    <a:pos x="wd2" y="hd2"/>
                  </a:cxn>
                </a:cxnLst>
                <a:rect l="0" t="0" r="r" b="b"/>
                <a:pathLst>
                  <a:path w="2803075" h="6390970" extrusionOk="0">
                    <a:moveTo>
                      <a:pt x="0" y="0"/>
                    </a:moveTo>
                    <a:lnTo>
                      <a:pt x="2803078" y="0"/>
                    </a:lnTo>
                    <a:lnTo>
                      <a:pt x="2803078" y="6390970"/>
                    </a:lnTo>
                    <a:lnTo>
                      <a:pt x="0" y="6390970"/>
                    </a:lnTo>
                    <a:close/>
                  </a:path>
                </a:pathLst>
              </a:custGeom>
              <a:blipFill>
                <a:blip r:embed="rId4"/>
                <a:srcRect/>
                <a:stretch>
                  <a:fillRect/>
                </a:stretch>
              </a:blipFill>
            </p:spPr>
            <p:txBody>
              <a:bodyPr lIns="0" tIns="0" rIns="0" bIns="0" anchor="ctr"/>
              <a:lstStyle/>
              <a:p>
                <a:pPr lvl="0">
                  <a:defRPr sz="2400"/>
                </a:pPr>
                <a:endParaRPr/>
              </a:p>
            </p:txBody>
          </p:sp>
          <p:grpSp>
            <p:nvGrpSpPr>
              <p:cNvPr id="343" name="Group 343"/>
              <p:cNvGrpSpPr/>
              <p:nvPr/>
            </p:nvGrpSpPr>
            <p:grpSpPr>
              <a:xfrm>
                <a:off x="234025" y="8211586"/>
                <a:ext cx="5852160" cy="2419715"/>
                <a:chOff x="0" y="0"/>
                <a:chExt cx="5852160" cy="2419715"/>
              </a:xfrm>
            </p:grpSpPr>
            <p:sp>
              <p:nvSpPr>
                <p:cNvPr id="5" name="text 343"/>
                <p:cNvSpPr/>
                <p:nvPr/>
              </p:nvSpPr>
              <p:spPr>
                <a:xfrm>
                  <a:off x="0" y="0"/>
                  <a:ext cx="5852160" cy="2419715"/>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a:t>
                  </a:r>
                </a:p>
              </p:txBody>
            </p:sp>
            <p:sp>
              <p:nvSpPr>
                <p:cNvPr id="524" name="graph 524"/>
                <p:cNvSpPr/>
                <p:nvPr/>
              </p:nvSpPr>
              <p:spPr>
                <a:xfrm>
                  <a:off x="2430780" y="-3413760"/>
                  <a:ext cx="990600" cy="990600"/>
                </a:xfrm>
                <a:custGeom>
                  <a:avLst/>
                  <a:gdLst/>
                  <a:ahLst/>
                  <a:cxnLst>
                    <a:cxn ang="0">
                      <a:pos x="wd2" y="hd2"/>
                    </a:cxn>
                    <a:cxn ang="5400000">
                      <a:pos x="wd2" y="hd2"/>
                    </a:cxn>
                    <a:cxn ang="10800000">
                      <a:pos x="wd2" y="hd2"/>
                    </a:cxn>
                    <a:cxn ang="16200000">
                      <a:pos x="wd2" y="hd2"/>
                    </a:cxn>
                  </a:cxnLst>
                  <a:rect l="0" t="0" r="r" b="b"/>
                  <a:pathLst>
                    <a:path w="990600" h="990600" extrusionOk="0">
                      <a:moveTo>
                        <a:pt x="495300" y="0"/>
                      </a:moveTo>
                      <a:cubicBezTo>
                        <a:pt x="596341" y="0"/>
                        <a:pt x="679460" y="76687"/>
                        <a:pt x="689457" y="174909"/>
                      </a:cubicBezTo>
                      <a:lnTo>
                        <a:pt x="689564" y="176326"/>
                      </a:lnTo>
                      <a:lnTo>
                        <a:pt x="931362" y="176326"/>
                      </a:lnTo>
                      <a:lnTo>
                        <a:pt x="943142" y="176921"/>
                      </a:lnTo>
                      <a:lnTo>
                        <a:pt x="954344" y="179390"/>
                      </a:lnTo>
                      <a:lnTo>
                        <a:pt x="964554" y="183626"/>
                      </a:lnTo>
                      <a:lnTo>
                        <a:pt x="972769" y="189646"/>
                      </a:lnTo>
                      <a:lnTo>
                        <a:pt x="977325" y="193167"/>
                      </a:lnTo>
                      <a:lnTo>
                        <a:pt x="980892" y="196824"/>
                      </a:lnTo>
                      <a:lnTo>
                        <a:pt x="983467" y="201061"/>
                      </a:lnTo>
                      <a:lnTo>
                        <a:pt x="985448" y="205191"/>
                      </a:lnTo>
                      <a:lnTo>
                        <a:pt x="988024" y="209428"/>
                      </a:lnTo>
                      <a:lnTo>
                        <a:pt x="989106" y="213664"/>
                      </a:lnTo>
                      <a:lnTo>
                        <a:pt x="990112" y="218495"/>
                      </a:lnTo>
                      <a:lnTo>
                        <a:pt x="990600" y="223921"/>
                      </a:lnTo>
                      <a:lnTo>
                        <a:pt x="990600" y="475046"/>
                      </a:lnTo>
                      <a:lnTo>
                        <a:pt x="990600" y="475046"/>
                      </a:lnTo>
                      <a:lnTo>
                        <a:pt x="990600" y="475046"/>
                      </a:lnTo>
                      <a:lnTo>
                        <a:pt x="931362" y="493654"/>
                      </a:lnTo>
                      <a:lnTo>
                        <a:pt x="867064" y="513557"/>
                      </a:lnTo>
                      <a:lnTo>
                        <a:pt x="790407" y="535228"/>
                      </a:lnTo>
                      <a:lnTo>
                        <a:pt x="749091" y="546658"/>
                      </a:lnTo>
                      <a:lnTo>
                        <a:pt x="707684" y="557494"/>
                      </a:lnTo>
                      <a:lnTo>
                        <a:pt x="666369" y="568208"/>
                      </a:lnTo>
                      <a:lnTo>
                        <a:pt x="626059" y="577276"/>
                      </a:lnTo>
                      <a:lnTo>
                        <a:pt x="587715" y="585048"/>
                      </a:lnTo>
                      <a:lnTo>
                        <a:pt x="552952" y="590473"/>
                      </a:lnTo>
                      <a:lnTo>
                        <a:pt x="522335" y="594710"/>
                      </a:lnTo>
                      <a:lnTo>
                        <a:pt x="508071" y="595884"/>
                      </a:lnTo>
                      <a:lnTo>
                        <a:pt x="495300" y="596600"/>
                      </a:lnTo>
                      <a:lnTo>
                        <a:pt x="482528" y="595884"/>
                      </a:lnTo>
                      <a:lnTo>
                        <a:pt x="469239" y="594710"/>
                      </a:lnTo>
                      <a:lnTo>
                        <a:pt x="438134" y="590473"/>
                      </a:lnTo>
                      <a:lnTo>
                        <a:pt x="402869" y="585048"/>
                      </a:lnTo>
                      <a:lnTo>
                        <a:pt x="364540" y="577276"/>
                      </a:lnTo>
                      <a:lnTo>
                        <a:pt x="324215" y="568208"/>
                      </a:lnTo>
                      <a:lnTo>
                        <a:pt x="283403" y="558667"/>
                      </a:lnTo>
                      <a:lnTo>
                        <a:pt x="241508" y="547832"/>
                      </a:lnTo>
                      <a:lnTo>
                        <a:pt x="200695" y="535823"/>
                      </a:lnTo>
                      <a:lnTo>
                        <a:pt x="123535" y="514151"/>
                      </a:lnTo>
                      <a:lnTo>
                        <a:pt x="59740" y="494827"/>
                      </a:lnTo>
                      <a:lnTo>
                        <a:pt x="0" y="476219"/>
                      </a:lnTo>
                      <a:lnTo>
                        <a:pt x="0" y="477042"/>
                      </a:lnTo>
                      <a:lnTo>
                        <a:pt x="0" y="477042"/>
                      </a:lnTo>
                      <a:lnTo>
                        <a:pt x="0" y="347822"/>
                      </a:lnTo>
                      <a:lnTo>
                        <a:pt x="0" y="223921"/>
                      </a:lnTo>
                      <a:lnTo>
                        <a:pt x="502" y="218495"/>
                      </a:lnTo>
                      <a:lnTo>
                        <a:pt x="1478" y="213664"/>
                      </a:lnTo>
                      <a:lnTo>
                        <a:pt x="2575" y="209428"/>
                      </a:lnTo>
                      <a:lnTo>
                        <a:pt x="5151" y="205191"/>
                      </a:lnTo>
                      <a:lnTo>
                        <a:pt x="7635" y="201061"/>
                      </a:lnTo>
                      <a:lnTo>
                        <a:pt x="10698" y="196824"/>
                      </a:lnTo>
                      <a:lnTo>
                        <a:pt x="14264" y="193167"/>
                      </a:lnTo>
                      <a:lnTo>
                        <a:pt x="17327" y="189646"/>
                      </a:lnTo>
                      <a:lnTo>
                        <a:pt x="26548" y="183626"/>
                      </a:lnTo>
                      <a:lnTo>
                        <a:pt x="36743" y="179390"/>
                      </a:lnTo>
                      <a:lnTo>
                        <a:pt x="48036" y="176921"/>
                      </a:lnTo>
                      <a:lnTo>
                        <a:pt x="59740" y="176326"/>
                      </a:lnTo>
                      <a:lnTo>
                        <a:pt x="301035" y="176326"/>
                      </a:lnTo>
                      <a:lnTo>
                        <a:pt x="301142" y="174909"/>
                      </a:lnTo>
                      <a:cubicBezTo>
                        <a:pt x="311139" y="76687"/>
                        <a:pt x="394258" y="0"/>
                        <a:pt x="495300" y="0"/>
                      </a:cubicBezTo>
                      <a:close/>
                      <a:moveTo>
                        <a:pt x="495300" y="62423"/>
                      </a:moveTo>
                      <a:cubicBezTo>
                        <a:pt x="418033" y="62423"/>
                        <a:pt x="353446" y="107655"/>
                        <a:pt x="338587" y="167960"/>
                      </a:cubicBezTo>
                      <a:lnTo>
                        <a:pt x="337489" y="176326"/>
                      </a:lnTo>
                      <a:lnTo>
                        <a:pt x="653110" y="176326"/>
                      </a:lnTo>
                      <a:lnTo>
                        <a:pt x="652012" y="167960"/>
                      </a:lnTo>
                      <a:cubicBezTo>
                        <a:pt x="637153" y="107655"/>
                        <a:pt x="572566" y="62423"/>
                        <a:pt x="495300" y="62423"/>
                      </a:cubicBezTo>
                      <a:close/>
                      <a:moveTo>
                        <a:pt x="458251" y="431932"/>
                      </a:moveTo>
                      <a:cubicBezTo>
                        <a:pt x="442889" y="431932"/>
                        <a:pt x="430423" y="446532"/>
                        <a:pt x="430423" y="464667"/>
                      </a:cubicBezTo>
                      <a:lnTo>
                        <a:pt x="430423" y="470565"/>
                      </a:lnTo>
                      <a:cubicBezTo>
                        <a:pt x="430423" y="488579"/>
                        <a:pt x="442889" y="503316"/>
                        <a:pt x="458251" y="503316"/>
                      </a:cubicBezTo>
                      <a:lnTo>
                        <a:pt x="532348" y="503316"/>
                      </a:lnTo>
                      <a:cubicBezTo>
                        <a:pt x="547695" y="503316"/>
                        <a:pt x="560085" y="488579"/>
                        <a:pt x="560085" y="470565"/>
                      </a:cubicBezTo>
                      <a:lnTo>
                        <a:pt x="560085" y="464667"/>
                      </a:lnTo>
                      <a:cubicBezTo>
                        <a:pt x="560085" y="446532"/>
                        <a:pt x="547695" y="431932"/>
                        <a:pt x="532348" y="431932"/>
                      </a:cubicBezTo>
                      <a:cubicBezTo>
                        <a:pt x="532348" y="431932"/>
                        <a:pt x="458251" y="431932"/>
                        <a:pt x="458251" y="431932"/>
                      </a:cubicBezTo>
                      <a:close/>
                      <a:moveTo>
                        <a:pt x="990600" y="496122"/>
                      </a:moveTo>
                      <a:lnTo>
                        <a:pt x="990600" y="943020"/>
                      </a:lnTo>
                      <a:lnTo>
                        <a:pt x="990112" y="948430"/>
                      </a:lnTo>
                      <a:lnTo>
                        <a:pt x="989106" y="953262"/>
                      </a:lnTo>
                      <a:lnTo>
                        <a:pt x="988024" y="957498"/>
                      </a:lnTo>
                      <a:lnTo>
                        <a:pt x="985448" y="961735"/>
                      </a:lnTo>
                      <a:lnTo>
                        <a:pt x="983467" y="965865"/>
                      </a:lnTo>
                      <a:lnTo>
                        <a:pt x="980892" y="970102"/>
                      </a:lnTo>
                      <a:lnTo>
                        <a:pt x="977325" y="973759"/>
                      </a:lnTo>
                      <a:lnTo>
                        <a:pt x="972769" y="977295"/>
                      </a:lnTo>
                      <a:lnTo>
                        <a:pt x="964554" y="983300"/>
                      </a:lnTo>
                      <a:lnTo>
                        <a:pt x="954344" y="987536"/>
                      </a:lnTo>
                      <a:lnTo>
                        <a:pt x="943142" y="990005"/>
                      </a:lnTo>
                      <a:lnTo>
                        <a:pt x="931362" y="990600"/>
                      </a:lnTo>
                      <a:lnTo>
                        <a:pt x="59740" y="990600"/>
                      </a:lnTo>
                      <a:lnTo>
                        <a:pt x="48036" y="990005"/>
                      </a:lnTo>
                      <a:lnTo>
                        <a:pt x="36743" y="987536"/>
                      </a:lnTo>
                      <a:lnTo>
                        <a:pt x="26548" y="983300"/>
                      </a:lnTo>
                      <a:lnTo>
                        <a:pt x="17327" y="977295"/>
                      </a:lnTo>
                      <a:lnTo>
                        <a:pt x="14264" y="973759"/>
                      </a:lnTo>
                      <a:lnTo>
                        <a:pt x="10698" y="970102"/>
                      </a:lnTo>
                      <a:lnTo>
                        <a:pt x="7635" y="965865"/>
                      </a:lnTo>
                      <a:lnTo>
                        <a:pt x="5151" y="961735"/>
                      </a:lnTo>
                      <a:lnTo>
                        <a:pt x="2575" y="957498"/>
                      </a:lnTo>
                      <a:lnTo>
                        <a:pt x="1478" y="953262"/>
                      </a:lnTo>
                      <a:lnTo>
                        <a:pt x="502" y="948430"/>
                      </a:lnTo>
                      <a:lnTo>
                        <a:pt x="0" y="943020"/>
                      </a:lnTo>
                      <a:lnTo>
                        <a:pt x="0" y="497296"/>
                      </a:lnTo>
                      <a:lnTo>
                        <a:pt x="59740" y="516026"/>
                      </a:lnTo>
                      <a:lnTo>
                        <a:pt x="123535" y="535228"/>
                      </a:lnTo>
                      <a:lnTo>
                        <a:pt x="200695" y="556900"/>
                      </a:lnTo>
                      <a:lnTo>
                        <a:pt x="241508" y="568924"/>
                      </a:lnTo>
                      <a:lnTo>
                        <a:pt x="283403" y="579760"/>
                      </a:lnTo>
                      <a:lnTo>
                        <a:pt x="324215" y="589407"/>
                      </a:lnTo>
                      <a:lnTo>
                        <a:pt x="364540" y="598368"/>
                      </a:lnTo>
                      <a:lnTo>
                        <a:pt x="402869" y="606140"/>
                      </a:lnTo>
                      <a:lnTo>
                        <a:pt x="438134" y="611550"/>
                      </a:lnTo>
                      <a:lnTo>
                        <a:pt x="469239" y="615802"/>
                      </a:lnTo>
                      <a:lnTo>
                        <a:pt x="482528" y="616976"/>
                      </a:lnTo>
                      <a:lnTo>
                        <a:pt x="495300" y="617570"/>
                      </a:lnTo>
                      <a:lnTo>
                        <a:pt x="508071" y="616976"/>
                      </a:lnTo>
                      <a:lnTo>
                        <a:pt x="522335" y="615802"/>
                      </a:lnTo>
                      <a:lnTo>
                        <a:pt x="552952" y="611550"/>
                      </a:lnTo>
                      <a:lnTo>
                        <a:pt x="587715" y="606140"/>
                      </a:lnTo>
                      <a:lnTo>
                        <a:pt x="626059" y="598368"/>
                      </a:lnTo>
                      <a:lnTo>
                        <a:pt x="666369" y="589407"/>
                      </a:lnTo>
                      <a:lnTo>
                        <a:pt x="707684" y="578571"/>
                      </a:lnTo>
                      <a:lnTo>
                        <a:pt x="749091" y="567735"/>
                      </a:lnTo>
                      <a:lnTo>
                        <a:pt x="790407" y="556321"/>
                      </a:lnTo>
                      <a:lnTo>
                        <a:pt x="867064" y="534634"/>
                      </a:lnTo>
                      <a:lnTo>
                        <a:pt x="931362" y="514731"/>
                      </a:lnTo>
                      <a:lnTo>
                        <a:pt x="990600" y="496122"/>
                      </a:lnTo>
                      <a:close/>
                    </a:path>
                  </a:pathLst>
                </a:custGeom>
                <a:solidFill>
                  <a:srgbClr val="3B424B">
                    <a:alpha val="100000"/>
                  </a:srgbClr>
                </a:solidFill>
              </p:spPr>
              <p:txBody>
                <a:bodyPr lIns="0" tIns="0" rIns="0" bIns="0" anchor="ctr"/>
                <a:lstStyle/>
                <a:p>
                  <a:pPr lvl="0">
                    <a:defRPr sz="2400"/>
                  </a:pPr>
                  <a:endParaRPr/>
                </a:p>
              </p:txBody>
            </p:sp>
            <p:grpSp>
              <p:nvGrpSpPr>
                <p:cNvPr id="521" name="Group 521"/>
                <p:cNvGrpSpPr/>
                <p:nvPr/>
              </p:nvGrpSpPr>
              <p:grpSpPr>
                <a:xfrm>
                  <a:off x="-228600" y="-1127760"/>
                  <a:ext cx="6309360" cy="1127760"/>
                  <a:chOff x="0" y="0"/>
                  <a:chExt cx="6309360" cy="1127760"/>
                </a:xfrm>
              </p:grpSpPr>
              <p:sp>
                <p:nvSpPr>
                  <p:cNvPr id="6" name="text 521"/>
                  <p:cNvSpPr/>
                  <p:nvPr/>
                </p:nvSpPr>
                <p:spPr>
                  <a:xfrm>
                    <a:off x="0" y="0"/>
                    <a:ext cx="630936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请输入小标题</a:t>
                    </a:r>
                  </a:p>
                </p:txBody>
              </p:sp>
            </p:grpSp>
          </p:grpSp>
        </p:grpSp>
        <p:grpSp>
          <p:nvGrpSpPr>
            <p:cNvPr id="344" name="Group 344"/>
            <p:cNvGrpSpPr/>
            <p:nvPr/>
          </p:nvGrpSpPr>
          <p:grpSpPr>
            <a:xfrm>
              <a:off x="12648804" y="0"/>
              <a:ext cx="6324402" cy="10303825"/>
              <a:chOff x="0" y="0"/>
              <a:chExt cx="6324402" cy="10303825"/>
            </a:xfrm>
          </p:grpSpPr>
          <p:sp>
            <p:nvSpPr>
              <p:cNvPr id="529" name="image 529"/>
              <p:cNvSpPr/>
              <p:nvPr/>
            </p:nvSpPr>
            <p:spPr>
              <a:xfrm>
                <a:off x="1834240" y="326562"/>
                <a:ext cx="2804160" cy="6077499"/>
              </a:xfrm>
              <a:custGeom>
                <a:avLst/>
                <a:gdLst/>
                <a:ahLst/>
                <a:cxnLst>
                  <a:cxn ang="0">
                    <a:pos x="wd2" y="hd2"/>
                  </a:cxn>
                  <a:cxn ang="5400000">
                    <a:pos x="wd2" y="hd2"/>
                  </a:cxn>
                  <a:cxn ang="10800000">
                    <a:pos x="wd2" y="hd2"/>
                  </a:cxn>
                  <a:cxn ang="16200000">
                    <a:pos x="wd2" y="hd2"/>
                  </a:cxn>
                </a:cxnLst>
                <a:rect l="0" t="0" r="r" b="b"/>
                <a:pathLst>
                  <a:path w="2804159" h="6077496" extrusionOk="0">
                    <a:moveTo>
                      <a:pt x="0" y="0"/>
                    </a:moveTo>
                    <a:lnTo>
                      <a:pt x="2804160" y="0"/>
                    </a:lnTo>
                    <a:lnTo>
                      <a:pt x="2804160" y="6077499"/>
                    </a:lnTo>
                    <a:lnTo>
                      <a:pt x="0" y="6077499"/>
                    </a:lnTo>
                    <a:close/>
                  </a:path>
                </a:pathLst>
              </a:custGeom>
              <a:blipFill>
                <a:blip r:embed="rId5"/>
                <a:srcRect/>
                <a:stretch>
                  <a:fillRect/>
                </a:stretch>
              </a:blipFill>
            </p:spPr>
            <p:txBody>
              <a:bodyPr lIns="0" tIns="0" rIns="0" bIns="0" anchor="ctr"/>
              <a:lstStyle/>
              <a:p>
                <a:pPr lvl="0">
                  <a:defRPr sz="2400"/>
                </a:pPr>
                <a:endParaRPr/>
              </a:p>
            </p:txBody>
          </p:sp>
          <p:grpSp>
            <p:nvGrpSpPr>
              <p:cNvPr id="345" name="Group 345"/>
              <p:cNvGrpSpPr/>
              <p:nvPr/>
            </p:nvGrpSpPr>
            <p:grpSpPr>
              <a:xfrm>
                <a:off x="315681" y="8201268"/>
                <a:ext cx="5852160" cy="2419715"/>
                <a:chOff x="0" y="0"/>
                <a:chExt cx="5852160" cy="2419715"/>
              </a:xfrm>
            </p:grpSpPr>
            <p:sp>
              <p:nvSpPr>
                <p:cNvPr id="7" name="text 345"/>
                <p:cNvSpPr/>
                <p:nvPr/>
              </p:nvSpPr>
              <p:spPr>
                <a:xfrm>
                  <a:off x="0" y="0"/>
                  <a:ext cx="5852160" cy="2419715"/>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a:t>
                  </a:r>
                </a:p>
              </p:txBody>
            </p:sp>
            <p:sp>
              <p:nvSpPr>
                <p:cNvPr id="525" name="graph 525"/>
                <p:cNvSpPr/>
                <p:nvPr/>
              </p:nvSpPr>
              <p:spPr>
                <a:xfrm>
                  <a:off x="2430780" y="-3642360"/>
                  <a:ext cx="990600" cy="990600"/>
                </a:xfrm>
                <a:custGeom>
                  <a:avLst/>
                  <a:gdLst/>
                  <a:ahLst/>
                  <a:cxnLst>
                    <a:cxn ang="0">
                      <a:pos x="wd2" y="hd2"/>
                    </a:cxn>
                    <a:cxn ang="5400000">
                      <a:pos x="wd2" y="hd2"/>
                    </a:cxn>
                    <a:cxn ang="10800000">
                      <a:pos x="wd2" y="hd2"/>
                    </a:cxn>
                    <a:cxn ang="16200000">
                      <a:pos x="wd2" y="hd2"/>
                    </a:cxn>
                  </a:cxnLst>
                  <a:rect l="0" t="0" r="r" b="b"/>
                  <a:pathLst>
                    <a:path w="990600" h="990600" extrusionOk="0">
                      <a:moveTo>
                        <a:pt x="451744" y="0"/>
                      </a:moveTo>
                      <a:lnTo>
                        <a:pt x="453039" y="0"/>
                      </a:lnTo>
                      <a:lnTo>
                        <a:pt x="537560" y="0"/>
                      </a:lnTo>
                      <a:lnTo>
                        <a:pt x="538855" y="0"/>
                      </a:lnTo>
                      <a:lnTo>
                        <a:pt x="540059" y="91"/>
                      </a:lnTo>
                      <a:lnTo>
                        <a:pt x="541248" y="289"/>
                      </a:lnTo>
                      <a:lnTo>
                        <a:pt x="542650" y="502"/>
                      </a:lnTo>
                      <a:lnTo>
                        <a:pt x="545058" y="1082"/>
                      </a:lnTo>
                      <a:lnTo>
                        <a:pt x="547359" y="1889"/>
                      </a:lnTo>
                      <a:lnTo>
                        <a:pt x="549463" y="2971"/>
                      </a:lnTo>
                      <a:lnTo>
                        <a:pt x="551550" y="4053"/>
                      </a:lnTo>
                      <a:lnTo>
                        <a:pt x="553455" y="5547"/>
                      </a:lnTo>
                      <a:lnTo>
                        <a:pt x="555254" y="7132"/>
                      </a:lnTo>
                      <a:lnTo>
                        <a:pt x="556854" y="8915"/>
                      </a:lnTo>
                      <a:lnTo>
                        <a:pt x="558256" y="10698"/>
                      </a:lnTo>
                      <a:lnTo>
                        <a:pt x="559460" y="12771"/>
                      </a:lnTo>
                      <a:lnTo>
                        <a:pt x="560557" y="14965"/>
                      </a:lnTo>
                      <a:lnTo>
                        <a:pt x="561350" y="17038"/>
                      </a:lnTo>
                      <a:lnTo>
                        <a:pt x="561959" y="19507"/>
                      </a:lnTo>
                      <a:lnTo>
                        <a:pt x="562157" y="20695"/>
                      </a:lnTo>
                      <a:lnTo>
                        <a:pt x="562356" y="21884"/>
                      </a:lnTo>
                      <a:lnTo>
                        <a:pt x="562554" y="23073"/>
                      </a:lnTo>
                      <a:lnTo>
                        <a:pt x="562554" y="24475"/>
                      </a:lnTo>
                      <a:lnTo>
                        <a:pt x="562554" y="106390"/>
                      </a:lnTo>
                      <a:lnTo>
                        <a:pt x="569854" y="107579"/>
                      </a:lnTo>
                      <a:lnTo>
                        <a:pt x="577260" y="109057"/>
                      </a:lnTo>
                      <a:lnTo>
                        <a:pt x="584652" y="110642"/>
                      </a:lnTo>
                      <a:lnTo>
                        <a:pt x="591753" y="112334"/>
                      </a:lnTo>
                      <a:lnTo>
                        <a:pt x="598962" y="114117"/>
                      </a:lnTo>
                      <a:lnTo>
                        <a:pt x="606064" y="115991"/>
                      </a:lnTo>
                      <a:lnTo>
                        <a:pt x="613257" y="118079"/>
                      </a:lnTo>
                      <a:lnTo>
                        <a:pt x="620268" y="120258"/>
                      </a:lnTo>
                      <a:lnTo>
                        <a:pt x="627369" y="122529"/>
                      </a:lnTo>
                      <a:lnTo>
                        <a:pt x="634258" y="124922"/>
                      </a:lnTo>
                      <a:lnTo>
                        <a:pt x="641070" y="127482"/>
                      </a:lnTo>
                      <a:lnTo>
                        <a:pt x="647867" y="130256"/>
                      </a:lnTo>
                      <a:lnTo>
                        <a:pt x="654664" y="132938"/>
                      </a:lnTo>
                      <a:lnTo>
                        <a:pt x="661370" y="135910"/>
                      </a:lnTo>
                      <a:lnTo>
                        <a:pt x="667862" y="138882"/>
                      </a:lnTo>
                      <a:lnTo>
                        <a:pt x="674568" y="141960"/>
                      </a:lnTo>
                      <a:lnTo>
                        <a:pt x="723579" y="75681"/>
                      </a:lnTo>
                      <a:lnTo>
                        <a:pt x="724479" y="74691"/>
                      </a:lnTo>
                      <a:lnTo>
                        <a:pt x="725180" y="73700"/>
                      </a:lnTo>
                      <a:lnTo>
                        <a:pt x="726170" y="72801"/>
                      </a:lnTo>
                      <a:lnTo>
                        <a:pt x="726978" y="72009"/>
                      </a:lnTo>
                      <a:lnTo>
                        <a:pt x="728868" y="70424"/>
                      </a:lnTo>
                      <a:lnTo>
                        <a:pt x="730879" y="69143"/>
                      </a:lnTo>
                      <a:lnTo>
                        <a:pt x="733074" y="68046"/>
                      </a:lnTo>
                      <a:lnTo>
                        <a:pt x="735269" y="67162"/>
                      </a:lnTo>
                      <a:lnTo>
                        <a:pt x="737570" y="66370"/>
                      </a:lnTo>
                      <a:lnTo>
                        <a:pt x="739871" y="65867"/>
                      </a:lnTo>
                      <a:lnTo>
                        <a:pt x="742279" y="65669"/>
                      </a:lnTo>
                      <a:lnTo>
                        <a:pt x="744672" y="65669"/>
                      </a:lnTo>
                      <a:lnTo>
                        <a:pt x="746973" y="65867"/>
                      </a:lnTo>
                      <a:lnTo>
                        <a:pt x="749472" y="66370"/>
                      </a:lnTo>
                      <a:lnTo>
                        <a:pt x="751773" y="66964"/>
                      </a:lnTo>
                      <a:lnTo>
                        <a:pt x="754075" y="67848"/>
                      </a:lnTo>
                      <a:lnTo>
                        <a:pt x="756269" y="68945"/>
                      </a:lnTo>
                      <a:lnTo>
                        <a:pt x="757473" y="69631"/>
                      </a:lnTo>
                      <a:lnTo>
                        <a:pt x="758372" y="70332"/>
                      </a:lnTo>
                      <a:lnTo>
                        <a:pt x="826876" y="118872"/>
                      </a:lnTo>
                      <a:lnTo>
                        <a:pt x="827791" y="119664"/>
                      </a:lnTo>
                      <a:lnTo>
                        <a:pt x="828781" y="120365"/>
                      </a:lnTo>
                      <a:lnTo>
                        <a:pt x="829680" y="121356"/>
                      </a:lnTo>
                      <a:lnTo>
                        <a:pt x="830580" y="122133"/>
                      </a:lnTo>
                      <a:lnTo>
                        <a:pt x="832088" y="124023"/>
                      </a:lnTo>
                      <a:lnTo>
                        <a:pt x="833384" y="126004"/>
                      </a:lnTo>
                      <a:lnTo>
                        <a:pt x="834679" y="128183"/>
                      </a:lnTo>
                      <a:lnTo>
                        <a:pt x="835578" y="130362"/>
                      </a:lnTo>
                      <a:lnTo>
                        <a:pt x="836279" y="132542"/>
                      </a:lnTo>
                      <a:lnTo>
                        <a:pt x="836691" y="134813"/>
                      </a:lnTo>
                      <a:lnTo>
                        <a:pt x="837087" y="137190"/>
                      </a:lnTo>
                      <a:lnTo>
                        <a:pt x="837087" y="139476"/>
                      </a:lnTo>
                      <a:lnTo>
                        <a:pt x="836782" y="141853"/>
                      </a:lnTo>
                      <a:lnTo>
                        <a:pt x="836477" y="144231"/>
                      </a:lnTo>
                      <a:lnTo>
                        <a:pt x="835685" y="146517"/>
                      </a:lnTo>
                      <a:lnTo>
                        <a:pt x="834877" y="148788"/>
                      </a:lnTo>
                      <a:lnTo>
                        <a:pt x="833688" y="150876"/>
                      </a:lnTo>
                      <a:lnTo>
                        <a:pt x="833079" y="151958"/>
                      </a:lnTo>
                      <a:lnTo>
                        <a:pt x="832286" y="153040"/>
                      </a:lnTo>
                      <a:lnTo>
                        <a:pt x="783076" y="219318"/>
                      </a:lnTo>
                      <a:lnTo>
                        <a:pt x="788182" y="224469"/>
                      </a:lnTo>
                      <a:lnTo>
                        <a:pt x="793181" y="229819"/>
                      </a:lnTo>
                      <a:lnTo>
                        <a:pt x="798073" y="235168"/>
                      </a:lnTo>
                      <a:lnTo>
                        <a:pt x="802873" y="240624"/>
                      </a:lnTo>
                      <a:lnTo>
                        <a:pt x="807582" y="246156"/>
                      </a:lnTo>
                      <a:lnTo>
                        <a:pt x="812185" y="251810"/>
                      </a:lnTo>
                      <a:lnTo>
                        <a:pt x="816787" y="257556"/>
                      </a:lnTo>
                      <a:lnTo>
                        <a:pt x="821176" y="263408"/>
                      </a:lnTo>
                      <a:lnTo>
                        <a:pt x="825489" y="269336"/>
                      </a:lnTo>
                      <a:lnTo>
                        <a:pt x="829680" y="275188"/>
                      </a:lnTo>
                      <a:lnTo>
                        <a:pt x="833688" y="281238"/>
                      </a:lnTo>
                      <a:lnTo>
                        <a:pt x="837681" y="287380"/>
                      </a:lnTo>
                      <a:lnTo>
                        <a:pt x="841583" y="293613"/>
                      </a:lnTo>
                      <a:lnTo>
                        <a:pt x="845179" y="299953"/>
                      </a:lnTo>
                      <a:lnTo>
                        <a:pt x="848989" y="306293"/>
                      </a:lnTo>
                      <a:lnTo>
                        <a:pt x="852388" y="312724"/>
                      </a:lnTo>
                      <a:lnTo>
                        <a:pt x="931895" y="287274"/>
                      </a:lnTo>
                      <a:lnTo>
                        <a:pt x="933099" y="286984"/>
                      </a:lnTo>
                      <a:lnTo>
                        <a:pt x="934394" y="286679"/>
                      </a:lnTo>
                      <a:lnTo>
                        <a:pt x="935598" y="286481"/>
                      </a:lnTo>
                      <a:lnTo>
                        <a:pt x="936787" y="286283"/>
                      </a:lnTo>
                      <a:lnTo>
                        <a:pt x="939302" y="286085"/>
                      </a:lnTo>
                      <a:lnTo>
                        <a:pt x="941694" y="286191"/>
                      </a:lnTo>
                      <a:lnTo>
                        <a:pt x="944102" y="286481"/>
                      </a:lnTo>
                      <a:lnTo>
                        <a:pt x="946388" y="286984"/>
                      </a:lnTo>
                      <a:lnTo>
                        <a:pt x="948690" y="287868"/>
                      </a:lnTo>
                      <a:lnTo>
                        <a:pt x="950899" y="288767"/>
                      </a:lnTo>
                      <a:lnTo>
                        <a:pt x="953002" y="289956"/>
                      </a:lnTo>
                      <a:lnTo>
                        <a:pt x="954892" y="291236"/>
                      </a:lnTo>
                      <a:lnTo>
                        <a:pt x="956691" y="292821"/>
                      </a:lnTo>
                      <a:lnTo>
                        <a:pt x="958397" y="294513"/>
                      </a:lnTo>
                      <a:lnTo>
                        <a:pt x="959891" y="296387"/>
                      </a:lnTo>
                      <a:lnTo>
                        <a:pt x="961293" y="298460"/>
                      </a:lnTo>
                      <a:lnTo>
                        <a:pt x="962390" y="300639"/>
                      </a:lnTo>
                      <a:lnTo>
                        <a:pt x="962893" y="301736"/>
                      </a:lnTo>
                      <a:lnTo>
                        <a:pt x="963289" y="302925"/>
                      </a:lnTo>
                      <a:lnTo>
                        <a:pt x="989396" y="381579"/>
                      </a:lnTo>
                      <a:lnTo>
                        <a:pt x="989700" y="382676"/>
                      </a:lnTo>
                      <a:lnTo>
                        <a:pt x="990005" y="383956"/>
                      </a:lnTo>
                      <a:lnTo>
                        <a:pt x="990295" y="385251"/>
                      </a:lnTo>
                      <a:lnTo>
                        <a:pt x="990493" y="386425"/>
                      </a:lnTo>
                      <a:lnTo>
                        <a:pt x="990600" y="388802"/>
                      </a:lnTo>
                      <a:lnTo>
                        <a:pt x="990493" y="391195"/>
                      </a:lnTo>
                      <a:lnTo>
                        <a:pt x="990203" y="393573"/>
                      </a:lnTo>
                      <a:lnTo>
                        <a:pt x="989700" y="395843"/>
                      </a:lnTo>
                      <a:lnTo>
                        <a:pt x="988893" y="398023"/>
                      </a:lnTo>
                      <a:lnTo>
                        <a:pt x="987902" y="400095"/>
                      </a:lnTo>
                      <a:lnTo>
                        <a:pt x="986698" y="402183"/>
                      </a:lnTo>
                      <a:lnTo>
                        <a:pt x="985403" y="404164"/>
                      </a:lnTo>
                      <a:lnTo>
                        <a:pt x="983803" y="405841"/>
                      </a:lnTo>
                      <a:lnTo>
                        <a:pt x="982004" y="407532"/>
                      </a:lnTo>
                      <a:lnTo>
                        <a:pt x="980099" y="409117"/>
                      </a:lnTo>
                      <a:lnTo>
                        <a:pt x="977996" y="410306"/>
                      </a:lnTo>
                      <a:lnTo>
                        <a:pt x="975801" y="411495"/>
                      </a:lnTo>
                      <a:lnTo>
                        <a:pt x="974598" y="411998"/>
                      </a:lnTo>
                      <a:lnTo>
                        <a:pt x="973394" y="412379"/>
                      </a:lnTo>
                      <a:lnTo>
                        <a:pt x="893886" y="437647"/>
                      </a:lnTo>
                      <a:lnTo>
                        <a:pt x="894786" y="444779"/>
                      </a:lnTo>
                      <a:lnTo>
                        <a:pt x="895685" y="451911"/>
                      </a:lnTo>
                      <a:lnTo>
                        <a:pt x="896386" y="459044"/>
                      </a:lnTo>
                      <a:lnTo>
                        <a:pt x="896995" y="466267"/>
                      </a:lnTo>
                      <a:lnTo>
                        <a:pt x="897483" y="473506"/>
                      </a:lnTo>
                      <a:lnTo>
                        <a:pt x="897895" y="480730"/>
                      </a:lnTo>
                      <a:lnTo>
                        <a:pt x="898093" y="488076"/>
                      </a:lnTo>
                      <a:lnTo>
                        <a:pt x="898093" y="495300"/>
                      </a:lnTo>
                      <a:lnTo>
                        <a:pt x="898093" y="502630"/>
                      </a:lnTo>
                      <a:lnTo>
                        <a:pt x="897895" y="509960"/>
                      </a:lnTo>
                      <a:lnTo>
                        <a:pt x="897483" y="517291"/>
                      </a:lnTo>
                      <a:lnTo>
                        <a:pt x="896995" y="524423"/>
                      </a:lnTo>
                      <a:lnTo>
                        <a:pt x="896386" y="531662"/>
                      </a:lnTo>
                      <a:lnTo>
                        <a:pt x="895685" y="538779"/>
                      </a:lnTo>
                      <a:lnTo>
                        <a:pt x="894786" y="545927"/>
                      </a:lnTo>
                      <a:lnTo>
                        <a:pt x="893886" y="552952"/>
                      </a:lnTo>
                      <a:lnTo>
                        <a:pt x="973394" y="578418"/>
                      </a:lnTo>
                      <a:lnTo>
                        <a:pt x="974598" y="578799"/>
                      </a:lnTo>
                      <a:lnTo>
                        <a:pt x="975801" y="579302"/>
                      </a:lnTo>
                      <a:lnTo>
                        <a:pt x="977996" y="580400"/>
                      </a:lnTo>
                      <a:lnTo>
                        <a:pt x="980099" y="581680"/>
                      </a:lnTo>
                      <a:lnTo>
                        <a:pt x="982004" y="583173"/>
                      </a:lnTo>
                      <a:lnTo>
                        <a:pt x="983803" y="584758"/>
                      </a:lnTo>
                      <a:lnTo>
                        <a:pt x="985403" y="586526"/>
                      </a:lnTo>
                      <a:lnTo>
                        <a:pt x="986698" y="588416"/>
                      </a:lnTo>
                      <a:lnTo>
                        <a:pt x="987902" y="590504"/>
                      </a:lnTo>
                      <a:lnTo>
                        <a:pt x="988893" y="592576"/>
                      </a:lnTo>
                      <a:lnTo>
                        <a:pt x="989700" y="594847"/>
                      </a:lnTo>
                      <a:lnTo>
                        <a:pt x="990203" y="597133"/>
                      </a:lnTo>
                      <a:lnTo>
                        <a:pt x="990493" y="599511"/>
                      </a:lnTo>
                      <a:lnTo>
                        <a:pt x="990600" y="601781"/>
                      </a:lnTo>
                      <a:lnTo>
                        <a:pt x="990493" y="604159"/>
                      </a:lnTo>
                      <a:lnTo>
                        <a:pt x="990295" y="605454"/>
                      </a:lnTo>
                      <a:lnTo>
                        <a:pt x="990005" y="606750"/>
                      </a:lnTo>
                      <a:lnTo>
                        <a:pt x="989700" y="607938"/>
                      </a:lnTo>
                      <a:lnTo>
                        <a:pt x="989396" y="609020"/>
                      </a:lnTo>
                      <a:lnTo>
                        <a:pt x="963289" y="687781"/>
                      </a:lnTo>
                      <a:lnTo>
                        <a:pt x="962893" y="688969"/>
                      </a:lnTo>
                      <a:lnTo>
                        <a:pt x="962390" y="690051"/>
                      </a:lnTo>
                      <a:lnTo>
                        <a:pt x="961293" y="692231"/>
                      </a:lnTo>
                      <a:lnTo>
                        <a:pt x="959891" y="694212"/>
                      </a:lnTo>
                      <a:lnTo>
                        <a:pt x="958397" y="696193"/>
                      </a:lnTo>
                      <a:lnTo>
                        <a:pt x="956691" y="697870"/>
                      </a:lnTo>
                      <a:lnTo>
                        <a:pt x="954892" y="699455"/>
                      </a:lnTo>
                      <a:lnTo>
                        <a:pt x="953002" y="700750"/>
                      </a:lnTo>
                      <a:lnTo>
                        <a:pt x="950899" y="701939"/>
                      </a:lnTo>
                      <a:lnTo>
                        <a:pt x="948690" y="702929"/>
                      </a:lnTo>
                      <a:lnTo>
                        <a:pt x="946388" y="703615"/>
                      </a:lnTo>
                      <a:lnTo>
                        <a:pt x="944102" y="704118"/>
                      </a:lnTo>
                      <a:lnTo>
                        <a:pt x="941694" y="704514"/>
                      </a:lnTo>
                      <a:lnTo>
                        <a:pt x="939302" y="704606"/>
                      </a:lnTo>
                      <a:lnTo>
                        <a:pt x="936787" y="704514"/>
                      </a:lnTo>
                      <a:lnTo>
                        <a:pt x="935598" y="704225"/>
                      </a:lnTo>
                      <a:lnTo>
                        <a:pt x="934394" y="704118"/>
                      </a:lnTo>
                      <a:lnTo>
                        <a:pt x="933099" y="703722"/>
                      </a:lnTo>
                      <a:lnTo>
                        <a:pt x="931895" y="703326"/>
                      </a:lnTo>
                      <a:lnTo>
                        <a:pt x="852388" y="678073"/>
                      </a:lnTo>
                      <a:lnTo>
                        <a:pt x="848791" y="684504"/>
                      </a:lnTo>
                      <a:lnTo>
                        <a:pt x="845179" y="690844"/>
                      </a:lnTo>
                      <a:lnTo>
                        <a:pt x="841491" y="697092"/>
                      </a:lnTo>
                      <a:lnTo>
                        <a:pt x="837681" y="703326"/>
                      </a:lnTo>
                      <a:lnTo>
                        <a:pt x="833688" y="709361"/>
                      </a:lnTo>
                      <a:lnTo>
                        <a:pt x="829589" y="715411"/>
                      </a:lnTo>
                      <a:lnTo>
                        <a:pt x="825383" y="721446"/>
                      </a:lnTo>
                      <a:lnTo>
                        <a:pt x="821085" y="727405"/>
                      </a:lnTo>
                      <a:lnTo>
                        <a:pt x="816787" y="733150"/>
                      </a:lnTo>
                      <a:lnTo>
                        <a:pt x="812185" y="738789"/>
                      </a:lnTo>
                      <a:lnTo>
                        <a:pt x="807582" y="744443"/>
                      </a:lnTo>
                      <a:lnTo>
                        <a:pt x="802873" y="749990"/>
                      </a:lnTo>
                      <a:lnTo>
                        <a:pt x="797981" y="755431"/>
                      </a:lnTo>
                      <a:lnTo>
                        <a:pt x="793181" y="760887"/>
                      </a:lnTo>
                      <a:lnTo>
                        <a:pt x="788182" y="766023"/>
                      </a:lnTo>
                      <a:lnTo>
                        <a:pt x="783076" y="771387"/>
                      </a:lnTo>
                      <a:lnTo>
                        <a:pt x="832286" y="837651"/>
                      </a:lnTo>
                      <a:lnTo>
                        <a:pt x="833079" y="838748"/>
                      </a:lnTo>
                      <a:lnTo>
                        <a:pt x="833688" y="839830"/>
                      </a:lnTo>
                      <a:lnTo>
                        <a:pt x="834877" y="842010"/>
                      </a:lnTo>
                      <a:lnTo>
                        <a:pt x="835685" y="844189"/>
                      </a:lnTo>
                      <a:lnTo>
                        <a:pt x="836477" y="846566"/>
                      </a:lnTo>
                      <a:lnTo>
                        <a:pt x="836782" y="848837"/>
                      </a:lnTo>
                      <a:lnTo>
                        <a:pt x="837087" y="851123"/>
                      </a:lnTo>
                      <a:lnTo>
                        <a:pt x="837087" y="853501"/>
                      </a:lnTo>
                      <a:lnTo>
                        <a:pt x="836691" y="855878"/>
                      </a:lnTo>
                      <a:lnTo>
                        <a:pt x="836279" y="858149"/>
                      </a:lnTo>
                      <a:lnTo>
                        <a:pt x="835578" y="860328"/>
                      </a:lnTo>
                      <a:lnTo>
                        <a:pt x="834786" y="862507"/>
                      </a:lnTo>
                      <a:lnTo>
                        <a:pt x="833582" y="864595"/>
                      </a:lnTo>
                      <a:lnTo>
                        <a:pt x="832180" y="866668"/>
                      </a:lnTo>
                      <a:lnTo>
                        <a:pt x="830580" y="868466"/>
                      </a:lnTo>
                      <a:lnTo>
                        <a:pt x="829787" y="869350"/>
                      </a:lnTo>
                      <a:lnTo>
                        <a:pt x="828781" y="870143"/>
                      </a:lnTo>
                      <a:lnTo>
                        <a:pt x="827882" y="870935"/>
                      </a:lnTo>
                      <a:lnTo>
                        <a:pt x="826876" y="871728"/>
                      </a:lnTo>
                      <a:lnTo>
                        <a:pt x="758372" y="920267"/>
                      </a:lnTo>
                      <a:lnTo>
                        <a:pt x="757473" y="921059"/>
                      </a:lnTo>
                      <a:lnTo>
                        <a:pt x="756269" y="921745"/>
                      </a:lnTo>
                      <a:lnTo>
                        <a:pt x="754075" y="922843"/>
                      </a:lnTo>
                      <a:lnTo>
                        <a:pt x="751773" y="923726"/>
                      </a:lnTo>
                      <a:lnTo>
                        <a:pt x="749472" y="924427"/>
                      </a:lnTo>
                      <a:lnTo>
                        <a:pt x="746973" y="924930"/>
                      </a:lnTo>
                      <a:lnTo>
                        <a:pt x="744672" y="925022"/>
                      </a:lnTo>
                      <a:lnTo>
                        <a:pt x="742279" y="925022"/>
                      </a:lnTo>
                      <a:lnTo>
                        <a:pt x="739871" y="924717"/>
                      </a:lnTo>
                      <a:lnTo>
                        <a:pt x="737570" y="924321"/>
                      </a:lnTo>
                      <a:lnTo>
                        <a:pt x="735269" y="923528"/>
                      </a:lnTo>
                      <a:lnTo>
                        <a:pt x="733074" y="922751"/>
                      </a:lnTo>
                      <a:lnTo>
                        <a:pt x="730879" y="921562"/>
                      </a:lnTo>
                      <a:lnTo>
                        <a:pt x="728868" y="920160"/>
                      </a:lnTo>
                      <a:lnTo>
                        <a:pt x="726978" y="918591"/>
                      </a:lnTo>
                      <a:lnTo>
                        <a:pt x="726170" y="917783"/>
                      </a:lnTo>
                      <a:lnTo>
                        <a:pt x="725180" y="916899"/>
                      </a:lnTo>
                      <a:lnTo>
                        <a:pt x="724479" y="916000"/>
                      </a:lnTo>
                      <a:lnTo>
                        <a:pt x="723579" y="915009"/>
                      </a:lnTo>
                      <a:lnTo>
                        <a:pt x="674568" y="848746"/>
                      </a:lnTo>
                      <a:lnTo>
                        <a:pt x="667862" y="851809"/>
                      </a:lnTo>
                      <a:lnTo>
                        <a:pt x="661370" y="854887"/>
                      </a:lnTo>
                      <a:lnTo>
                        <a:pt x="654664" y="857768"/>
                      </a:lnTo>
                      <a:lnTo>
                        <a:pt x="647867" y="860541"/>
                      </a:lnTo>
                      <a:lnTo>
                        <a:pt x="641070" y="863208"/>
                      </a:lnTo>
                      <a:lnTo>
                        <a:pt x="634258" y="865677"/>
                      </a:lnTo>
                      <a:lnTo>
                        <a:pt x="627369" y="868161"/>
                      </a:lnTo>
                      <a:lnTo>
                        <a:pt x="620268" y="870447"/>
                      </a:lnTo>
                      <a:lnTo>
                        <a:pt x="613257" y="872627"/>
                      </a:lnTo>
                      <a:lnTo>
                        <a:pt x="606064" y="874608"/>
                      </a:lnTo>
                      <a:lnTo>
                        <a:pt x="598962" y="876681"/>
                      </a:lnTo>
                      <a:lnTo>
                        <a:pt x="591753" y="878372"/>
                      </a:lnTo>
                      <a:lnTo>
                        <a:pt x="584652" y="880140"/>
                      </a:lnTo>
                      <a:lnTo>
                        <a:pt x="577260" y="881634"/>
                      </a:lnTo>
                      <a:lnTo>
                        <a:pt x="569854" y="883127"/>
                      </a:lnTo>
                      <a:lnTo>
                        <a:pt x="562554" y="884407"/>
                      </a:lnTo>
                      <a:lnTo>
                        <a:pt x="562554" y="966231"/>
                      </a:lnTo>
                      <a:lnTo>
                        <a:pt x="562554" y="967526"/>
                      </a:lnTo>
                      <a:lnTo>
                        <a:pt x="562356" y="968715"/>
                      </a:lnTo>
                      <a:lnTo>
                        <a:pt x="562157" y="969995"/>
                      </a:lnTo>
                      <a:lnTo>
                        <a:pt x="561959" y="971184"/>
                      </a:lnTo>
                      <a:lnTo>
                        <a:pt x="561350" y="973470"/>
                      </a:lnTo>
                      <a:lnTo>
                        <a:pt x="560557" y="975741"/>
                      </a:lnTo>
                      <a:lnTo>
                        <a:pt x="559460" y="977920"/>
                      </a:lnTo>
                      <a:lnTo>
                        <a:pt x="558256" y="979794"/>
                      </a:lnTo>
                      <a:lnTo>
                        <a:pt x="556854" y="981791"/>
                      </a:lnTo>
                      <a:lnTo>
                        <a:pt x="555254" y="983467"/>
                      </a:lnTo>
                      <a:lnTo>
                        <a:pt x="553455" y="985144"/>
                      </a:lnTo>
                      <a:lnTo>
                        <a:pt x="551550" y="986439"/>
                      </a:lnTo>
                      <a:lnTo>
                        <a:pt x="549463" y="987628"/>
                      </a:lnTo>
                      <a:lnTo>
                        <a:pt x="547359" y="988725"/>
                      </a:lnTo>
                      <a:lnTo>
                        <a:pt x="545058" y="989609"/>
                      </a:lnTo>
                      <a:lnTo>
                        <a:pt x="542650" y="990203"/>
                      </a:lnTo>
                      <a:lnTo>
                        <a:pt x="540059" y="990401"/>
                      </a:lnTo>
                      <a:lnTo>
                        <a:pt x="538855" y="990600"/>
                      </a:lnTo>
                      <a:lnTo>
                        <a:pt x="537560" y="990600"/>
                      </a:lnTo>
                      <a:lnTo>
                        <a:pt x="453039" y="990600"/>
                      </a:lnTo>
                      <a:lnTo>
                        <a:pt x="451744" y="990600"/>
                      </a:lnTo>
                      <a:lnTo>
                        <a:pt x="450540" y="990401"/>
                      </a:lnTo>
                      <a:lnTo>
                        <a:pt x="448040" y="990203"/>
                      </a:lnTo>
                      <a:lnTo>
                        <a:pt x="445739" y="989609"/>
                      </a:lnTo>
                      <a:lnTo>
                        <a:pt x="443346" y="988725"/>
                      </a:lnTo>
                      <a:lnTo>
                        <a:pt x="441137" y="987628"/>
                      </a:lnTo>
                      <a:lnTo>
                        <a:pt x="439247" y="986439"/>
                      </a:lnTo>
                      <a:lnTo>
                        <a:pt x="437144" y="985144"/>
                      </a:lnTo>
                      <a:lnTo>
                        <a:pt x="435437" y="983467"/>
                      </a:lnTo>
                      <a:lnTo>
                        <a:pt x="433837" y="981791"/>
                      </a:lnTo>
                      <a:lnTo>
                        <a:pt x="432450" y="979794"/>
                      </a:lnTo>
                      <a:lnTo>
                        <a:pt x="431246" y="977920"/>
                      </a:lnTo>
                      <a:lnTo>
                        <a:pt x="430149" y="975741"/>
                      </a:lnTo>
                      <a:lnTo>
                        <a:pt x="429249" y="973470"/>
                      </a:lnTo>
                      <a:lnTo>
                        <a:pt x="428640" y="971184"/>
                      </a:lnTo>
                      <a:lnTo>
                        <a:pt x="428442" y="969995"/>
                      </a:lnTo>
                      <a:lnTo>
                        <a:pt x="428244" y="968715"/>
                      </a:lnTo>
                      <a:lnTo>
                        <a:pt x="428137" y="967526"/>
                      </a:lnTo>
                      <a:lnTo>
                        <a:pt x="428137" y="966231"/>
                      </a:lnTo>
                      <a:lnTo>
                        <a:pt x="428137" y="884407"/>
                      </a:lnTo>
                      <a:lnTo>
                        <a:pt x="420745" y="883127"/>
                      </a:lnTo>
                      <a:lnTo>
                        <a:pt x="413339" y="881634"/>
                      </a:lnTo>
                      <a:lnTo>
                        <a:pt x="406039" y="880140"/>
                      </a:lnTo>
                      <a:lnTo>
                        <a:pt x="398937" y="878372"/>
                      </a:lnTo>
                      <a:lnTo>
                        <a:pt x="391637" y="876681"/>
                      </a:lnTo>
                      <a:lnTo>
                        <a:pt x="384444" y="874608"/>
                      </a:lnTo>
                      <a:lnTo>
                        <a:pt x="377433" y="872627"/>
                      </a:lnTo>
                      <a:lnTo>
                        <a:pt x="370438" y="870447"/>
                      </a:lnTo>
                      <a:lnTo>
                        <a:pt x="363336" y="868161"/>
                      </a:lnTo>
                      <a:lnTo>
                        <a:pt x="356433" y="865677"/>
                      </a:lnTo>
                      <a:lnTo>
                        <a:pt x="349529" y="863208"/>
                      </a:lnTo>
                      <a:lnTo>
                        <a:pt x="342732" y="860541"/>
                      </a:lnTo>
                      <a:lnTo>
                        <a:pt x="336026" y="857768"/>
                      </a:lnTo>
                      <a:lnTo>
                        <a:pt x="329336" y="854887"/>
                      </a:lnTo>
                      <a:lnTo>
                        <a:pt x="322737" y="851809"/>
                      </a:lnTo>
                      <a:lnTo>
                        <a:pt x="316138" y="848746"/>
                      </a:lnTo>
                      <a:lnTo>
                        <a:pt x="267020" y="915009"/>
                      </a:lnTo>
                      <a:lnTo>
                        <a:pt x="266227" y="916106"/>
                      </a:lnTo>
                      <a:lnTo>
                        <a:pt x="265419" y="917097"/>
                      </a:lnTo>
                      <a:lnTo>
                        <a:pt x="264520" y="917889"/>
                      </a:lnTo>
                      <a:lnTo>
                        <a:pt x="263621" y="918789"/>
                      </a:lnTo>
                      <a:lnTo>
                        <a:pt x="261731" y="920267"/>
                      </a:lnTo>
                      <a:lnTo>
                        <a:pt x="259720" y="921654"/>
                      </a:lnTo>
                      <a:lnTo>
                        <a:pt x="257632" y="922751"/>
                      </a:lnTo>
                      <a:lnTo>
                        <a:pt x="255422" y="923528"/>
                      </a:lnTo>
                      <a:lnTo>
                        <a:pt x="253121" y="924321"/>
                      </a:lnTo>
                      <a:lnTo>
                        <a:pt x="250728" y="924717"/>
                      </a:lnTo>
                      <a:lnTo>
                        <a:pt x="248320" y="925022"/>
                      </a:lnTo>
                      <a:lnTo>
                        <a:pt x="246019" y="925022"/>
                      </a:lnTo>
                      <a:lnTo>
                        <a:pt x="243519" y="924930"/>
                      </a:lnTo>
                      <a:lnTo>
                        <a:pt x="241218" y="924427"/>
                      </a:lnTo>
                      <a:lnTo>
                        <a:pt x="238826" y="923726"/>
                      </a:lnTo>
                      <a:lnTo>
                        <a:pt x="236524" y="922843"/>
                      </a:lnTo>
                      <a:lnTo>
                        <a:pt x="234223" y="921745"/>
                      </a:lnTo>
                      <a:lnTo>
                        <a:pt x="233217" y="921059"/>
                      </a:lnTo>
                      <a:lnTo>
                        <a:pt x="232120" y="920267"/>
                      </a:lnTo>
                      <a:lnTo>
                        <a:pt x="163814" y="871728"/>
                      </a:lnTo>
                      <a:lnTo>
                        <a:pt x="163022" y="870935"/>
                      </a:lnTo>
                      <a:lnTo>
                        <a:pt x="162016" y="870143"/>
                      </a:lnTo>
                      <a:lnTo>
                        <a:pt x="161010" y="869350"/>
                      </a:lnTo>
                      <a:lnTo>
                        <a:pt x="160218" y="868466"/>
                      </a:lnTo>
                      <a:lnTo>
                        <a:pt x="158617" y="866668"/>
                      </a:lnTo>
                      <a:lnTo>
                        <a:pt x="157322" y="864595"/>
                      </a:lnTo>
                      <a:lnTo>
                        <a:pt x="156118" y="862507"/>
                      </a:lnTo>
                      <a:lnTo>
                        <a:pt x="155219" y="860328"/>
                      </a:lnTo>
                      <a:lnTo>
                        <a:pt x="154411" y="858149"/>
                      </a:lnTo>
                      <a:lnTo>
                        <a:pt x="154015" y="855878"/>
                      </a:lnTo>
                      <a:lnTo>
                        <a:pt x="153619" y="853501"/>
                      </a:lnTo>
                      <a:lnTo>
                        <a:pt x="153619" y="851123"/>
                      </a:lnTo>
                      <a:lnTo>
                        <a:pt x="153908" y="848837"/>
                      </a:lnTo>
                      <a:lnTo>
                        <a:pt x="154320" y="846566"/>
                      </a:lnTo>
                      <a:lnTo>
                        <a:pt x="155021" y="844189"/>
                      </a:lnTo>
                      <a:lnTo>
                        <a:pt x="155920" y="842010"/>
                      </a:lnTo>
                      <a:lnTo>
                        <a:pt x="156423" y="840912"/>
                      </a:lnTo>
                      <a:lnTo>
                        <a:pt x="156911" y="839830"/>
                      </a:lnTo>
                      <a:lnTo>
                        <a:pt x="157612" y="838748"/>
                      </a:lnTo>
                      <a:lnTo>
                        <a:pt x="158419" y="837651"/>
                      </a:lnTo>
                      <a:lnTo>
                        <a:pt x="207614" y="771387"/>
                      </a:lnTo>
                      <a:lnTo>
                        <a:pt x="202524" y="766023"/>
                      </a:lnTo>
                      <a:lnTo>
                        <a:pt x="197617" y="760887"/>
                      </a:lnTo>
                      <a:lnTo>
                        <a:pt x="192618" y="755431"/>
                      </a:lnTo>
                      <a:lnTo>
                        <a:pt x="187726" y="749990"/>
                      </a:lnTo>
                      <a:lnTo>
                        <a:pt x="183123" y="744443"/>
                      </a:lnTo>
                      <a:lnTo>
                        <a:pt x="178521" y="738789"/>
                      </a:lnTo>
                      <a:lnTo>
                        <a:pt x="174010" y="733150"/>
                      </a:lnTo>
                      <a:lnTo>
                        <a:pt x="169514" y="727405"/>
                      </a:lnTo>
                      <a:lnTo>
                        <a:pt x="165323" y="721446"/>
                      </a:lnTo>
                      <a:lnTo>
                        <a:pt x="161208" y="715411"/>
                      </a:lnTo>
                      <a:lnTo>
                        <a:pt x="157017" y="709361"/>
                      </a:lnTo>
                      <a:lnTo>
                        <a:pt x="153009" y="703326"/>
                      </a:lnTo>
                      <a:lnTo>
                        <a:pt x="149321" y="697092"/>
                      </a:lnTo>
                      <a:lnTo>
                        <a:pt x="145511" y="690844"/>
                      </a:lnTo>
                      <a:lnTo>
                        <a:pt x="141914" y="684504"/>
                      </a:lnTo>
                      <a:lnTo>
                        <a:pt x="138318" y="678073"/>
                      </a:lnTo>
                      <a:lnTo>
                        <a:pt x="58704" y="703326"/>
                      </a:lnTo>
                      <a:lnTo>
                        <a:pt x="57500" y="703722"/>
                      </a:lnTo>
                      <a:lnTo>
                        <a:pt x="56311" y="704118"/>
                      </a:lnTo>
                      <a:lnTo>
                        <a:pt x="55001" y="704225"/>
                      </a:lnTo>
                      <a:lnTo>
                        <a:pt x="53903" y="704514"/>
                      </a:lnTo>
                      <a:lnTo>
                        <a:pt x="51297" y="704606"/>
                      </a:lnTo>
                      <a:lnTo>
                        <a:pt x="48905" y="704514"/>
                      </a:lnTo>
                      <a:lnTo>
                        <a:pt x="46603" y="704118"/>
                      </a:lnTo>
                      <a:lnTo>
                        <a:pt x="44211" y="703615"/>
                      </a:lnTo>
                      <a:lnTo>
                        <a:pt x="42001" y="702929"/>
                      </a:lnTo>
                      <a:lnTo>
                        <a:pt x="39806" y="701939"/>
                      </a:lnTo>
                      <a:lnTo>
                        <a:pt x="37597" y="700750"/>
                      </a:lnTo>
                      <a:lnTo>
                        <a:pt x="35798" y="699455"/>
                      </a:lnTo>
                      <a:lnTo>
                        <a:pt x="34000" y="697870"/>
                      </a:lnTo>
                      <a:lnTo>
                        <a:pt x="32308" y="696193"/>
                      </a:lnTo>
                      <a:lnTo>
                        <a:pt x="30708" y="694212"/>
                      </a:lnTo>
                      <a:lnTo>
                        <a:pt x="29504" y="692231"/>
                      </a:lnTo>
                      <a:lnTo>
                        <a:pt x="28300" y="690051"/>
                      </a:lnTo>
                      <a:lnTo>
                        <a:pt x="27797" y="688969"/>
                      </a:lnTo>
                      <a:lnTo>
                        <a:pt x="27310" y="687781"/>
                      </a:lnTo>
                      <a:lnTo>
                        <a:pt x="1203" y="609020"/>
                      </a:lnTo>
                      <a:lnTo>
                        <a:pt x="1005" y="607938"/>
                      </a:lnTo>
                      <a:lnTo>
                        <a:pt x="594" y="606750"/>
                      </a:lnTo>
                      <a:lnTo>
                        <a:pt x="502" y="605454"/>
                      </a:lnTo>
                      <a:lnTo>
                        <a:pt x="198" y="604159"/>
                      </a:lnTo>
                      <a:lnTo>
                        <a:pt x="0" y="601781"/>
                      </a:lnTo>
                      <a:lnTo>
                        <a:pt x="106" y="599511"/>
                      </a:lnTo>
                      <a:lnTo>
                        <a:pt x="502" y="597133"/>
                      </a:lnTo>
                      <a:lnTo>
                        <a:pt x="1097" y="594847"/>
                      </a:lnTo>
                      <a:lnTo>
                        <a:pt x="1798" y="592576"/>
                      </a:lnTo>
                      <a:lnTo>
                        <a:pt x="2804" y="590504"/>
                      </a:lnTo>
                      <a:lnTo>
                        <a:pt x="3901" y="588416"/>
                      </a:lnTo>
                      <a:lnTo>
                        <a:pt x="5303" y="586526"/>
                      </a:lnTo>
                      <a:lnTo>
                        <a:pt x="6797" y="584758"/>
                      </a:lnTo>
                      <a:lnTo>
                        <a:pt x="8595" y="583173"/>
                      </a:lnTo>
                      <a:lnTo>
                        <a:pt x="10500" y="581680"/>
                      </a:lnTo>
                      <a:lnTo>
                        <a:pt x="12603" y="580400"/>
                      </a:lnTo>
                      <a:lnTo>
                        <a:pt x="13807" y="579790"/>
                      </a:lnTo>
                      <a:lnTo>
                        <a:pt x="14904" y="579302"/>
                      </a:lnTo>
                      <a:lnTo>
                        <a:pt x="16108" y="578799"/>
                      </a:lnTo>
                      <a:lnTo>
                        <a:pt x="17205" y="578418"/>
                      </a:lnTo>
                      <a:lnTo>
                        <a:pt x="96804" y="552952"/>
                      </a:lnTo>
                      <a:lnTo>
                        <a:pt x="95905" y="545927"/>
                      </a:lnTo>
                      <a:lnTo>
                        <a:pt x="95006" y="538779"/>
                      </a:lnTo>
                      <a:lnTo>
                        <a:pt x="94305" y="531662"/>
                      </a:lnTo>
                      <a:lnTo>
                        <a:pt x="93604" y="524423"/>
                      </a:lnTo>
                      <a:lnTo>
                        <a:pt x="93207" y="517291"/>
                      </a:lnTo>
                      <a:lnTo>
                        <a:pt x="92811" y="509960"/>
                      </a:lnTo>
                      <a:lnTo>
                        <a:pt x="92613" y="502630"/>
                      </a:lnTo>
                      <a:lnTo>
                        <a:pt x="92613" y="495300"/>
                      </a:lnTo>
                      <a:lnTo>
                        <a:pt x="92613" y="488076"/>
                      </a:lnTo>
                      <a:lnTo>
                        <a:pt x="92811" y="480730"/>
                      </a:lnTo>
                      <a:lnTo>
                        <a:pt x="93207" y="473506"/>
                      </a:lnTo>
                      <a:lnTo>
                        <a:pt x="93604" y="466267"/>
                      </a:lnTo>
                      <a:lnTo>
                        <a:pt x="94305" y="459044"/>
                      </a:lnTo>
                      <a:lnTo>
                        <a:pt x="95006" y="451911"/>
                      </a:lnTo>
                      <a:lnTo>
                        <a:pt x="95905" y="444779"/>
                      </a:lnTo>
                      <a:lnTo>
                        <a:pt x="96804" y="437647"/>
                      </a:lnTo>
                      <a:lnTo>
                        <a:pt x="17205" y="412379"/>
                      </a:lnTo>
                      <a:lnTo>
                        <a:pt x="16108" y="411998"/>
                      </a:lnTo>
                      <a:lnTo>
                        <a:pt x="14904" y="411495"/>
                      </a:lnTo>
                      <a:lnTo>
                        <a:pt x="12603" y="410306"/>
                      </a:lnTo>
                      <a:lnTo>
                        <a:pt x="10500" y="409117"/>
                      </a:lnTo>
                      <a:lnTo>
                        <a:pt x="8595" y="407532"/>
                      </a:lnTo>
                      <a:lnTo>
                        <a:pt x="6797" y="405841"/>
                      </a:lnTo>
                      <a:lnTo>
                        <a:pt x="5303" y="404164"/>
                      </a:lnTo>
                      <a:lnTo>
                        <a:pt x="3901" y="402183"/>
                      </a:lnTo>
                      <a:lnTo>
                        <a:pt x="2804" y="400095"/>
                      </a:lnTo>
                      <a:lnTo>
                        <a:pt x="1798" y="398023"/>
                      </a:lnTo>
                      <a:lnTo>
                        <a:pt x="1097" y="395843"/>
                      </a:lnTo>
                      <a:lnTo>
                        <a:pt x="502" y="393573"/>
                      </a:lnTo>
                      <a:lnTo>
                        <a:pt x="106" y="391195"/>
                      </a:lnTo>
                      <a:lnTo>
                        <a:pt x="0" y="388802"/>
                      </a:lnTo>
                      <a:lnTo>
                        <a:pt x="198" y="386425"/>
                      </a:lnTo>
                      <a:lnTo>
                        <a:pt x="502" y="385251"/>
                      </a:lnTo>
                      <a:lnTo>
                        <a:pt x="594" y="383956"/>
                      </a:lnTo>
                      <a:lnTo>
                        <a:pt x="1005" y="382676"/>
                      </a:lnTo>
                      <a:lnTo>
                        <a:pt x="1203" y="381579"/>
                      </a:lnTo>
                      <a:lnTo>
                        <a:pt x="27310" y="302925"/>
                      </a:lnTo>
                      <a:lnTo>
                        <a:pt x="27797" y="301736"/>
                      </a:lnTo>
                      <a:lnTo>
                        <a:pt x="28300" y="300639"/>
                      </a:lnTo>
                      <a:lnTo>
                        <a:pt x="28910" y="299450"/>
                      </a:lnTo>
                      <a:lnTo>
                        <a:pt x="29504" y="298460"/>
                      </a:lnTo>
                      <a:lnTo>
                        <a:pt x="30708" y="296387"/>
                      </a:lnTo>
                      <a:lnTo>
                        <a:pt x="32308" y="294513"/>
                      </a:lnTo>
                      <a:lnTo>
                        <a:pt x="34000" y="292821"/>
                      </a:lnTo>
                      <a:lnTo>
                        <a:pt x="35798" y="291236"/>
                      </a:lnTo>
                      <a:lnTo>
                        <a:pt x="37597" y="289956"/>
                      </a:lnTo>
                      <a:lnTo>
                        <a:pt x="39806" y="288767"/>
                      </a:lnTo>
                      <a:lnTo>
                        <a:pt x="42001" y="287868"/>
                      </a:lnTo>
                      <a:lnTo>
                        <a:pt x="44211" y="286984"/>
                      </a:lnTo>
                      <a:lnTo>
                        <a:pt x="46603" y="286481"/>
                      </a:lnTo>
                      <a:lnTo>
                        <a:pt x="48905" y="286191"/>
                      </a:lnTo>
                      <a:lnTo>
                        <a:pt x="51297" y="286085"/>
                      </a:lnTo>
                      <a:lnTo>
                        <a:pt x="53903" y="286283"/>
                      </a:lnTo>
                      <a:lnTo>
                        <a:pt x="55001" y="286481"/>
                      </a:lnTo>
                      <a:lnTo>
                        <a:pt x="56311" y="286679"/>
                      </a:lnTo>
                      <a:lnTo>
                        <a:pt x="57500" y="286984"/>
                      </a:lnTo>
                      <a:lnTo>
                        <a:pt x="58704" y="287274"/>
                      </a:lnTo>
                      <a:lnTo>
                        <a:pt x="138318" y="312526"/>
                      </a:lnTo>
                      <a:lnTo>
                        <a:pt x="141914" y="306186"/>
                      </a:lnTo>
                      <a:lnTo>
                        <a:pt x="145511" y="299953"/>
                      </a:lnTo>
                      <a:lnTo>
                        <a:pt x="149321" y="293613"/>
                      </a:lnTo>
                      <a:lnTo>
                        <a:pt x="153009" y="287380"/>
                      </a:lnTo>
                      <a:lnTo>
                        <a:pt x="157017" y="281238"/>
                      </a:lnTo>
                      <a:lnTo>
                        <a:pt x="161208" y="275188"/>
                      </a:lnTo>
                      <a:lnTo>
                        <a:pt x="165323" y="269336"/>
                      </a:lnTo>
                      <a:lnTo>
                        <a:pt x="169514" y="263301"/>
                      </a:lnTo>
                      <a:lnTo>
                        <a:pt x="174010" y="257556"/>
                      </a:lnTo>
                      <a:lnTo>
                        <a:pt x="178521" y="251810"/>
                      </a:lnTo>
                      <a:lnTo>
                        <a:pt x="183123" y="246156"/>
                      </a:lnTo>
                      <a:lnTo>
                        <a:pt x="187726" y="240624"/>
                      </a:lnTo>
                      <a:lnTo>
                        <a:pt x="192618" y="235168"/>
                      </a:lnTo>
                      <a:lnTo>
                        <a:pt x="197617" y="229819"/>
                      </a:lnTo>
                      <a:lnTo>
                        <a:pt x="202524" y="224469"/>
                      </a:lnTo>
                      <a:lnTo>
                        <a:pt x="207614" y="219318"/>
                      </a:lnTo>
                      <a:lnTo>
                        <a:pt x="158313" y="153040"/>
                      </a:lnTo>
                      <a:lnTo>
                        <a:pt x="157520" y="151958"/>
                      </a:lnTo>
                      <a:lnTo>
                        <a:pt x="156911" y="150876"/>
                      </a:lnTo>
                      <a:lnTo>
                        <a:pt x="156316" y="149885"/>
                      </a:lnTo>
                      <a:lnTo>
                        <a:pt x="155813" y="148788"/>
                      </a:lnTo>
                      <a:lnTo>
                        <a:pt x="155021" y="146517"/>
                      </a:lnTo>
                      <a:lnTo>
                        <a:pt x="154213" y="144231"/>
                      </a:lnTo>
                      <a:lnTo>
                        <a:pt x="153817" y="141853"/>
                      </a:lnTo>
                      <a:lnTo>
                        <a:pt x="153619" y="139476"/>
                      </a:lnTo>
                      <a:lnTo>
                        <a:pt x="153619" y="137099"/>
                      </a:lnTo>
                      <a:lnTo>
                        <a:pt x="154015" y="134813"/>
                      </a:lnTo>
                      <a:lnTo>
                        <a:pt x="154411" y="132450"/>
                      </a:lnTo>
                      <a:lnTo>
                        <a:pt x="155219" y="130362"/>
                      </a:lnTo>
                      <a:lnTo>
                        <a:pt x="156118" y="128092"/>
                      </a:lnTo>
                      <a:lnTo>
                        <a:pt x="157322" y="126004"/>
                      </a:lnTo>
                      <a:lnTo>
                        <a:pt x="158617" y="124023"/>
                      </a:lnTo>
                      <a:lnTo>
                        <a:pt x="160218" y="122133"/>
                      </a:lnTo>
                      <a:lnTo>
                        <a:pt x="161010" y="121249"/>
                      </a:lnTo>
                      <a:lnTo>
                        <a:pt x="162016" y="120365"/>
                      </a:lnTo>
                      <a:lnTo>
                        <a:pt x="163022" y="119664"/>
                      </a:lnTo>
                      <a:lnTo>
                        <a:pt x="163814" y="118872"/>
                      </a:lnTo>
                      <a:lnTo>
                        <a:pt x="232318" y="70332"/>
                      </a:lnTo>
                      <a:lnTo>
                        <a:pt x="233324" y="69631"/>
                      </a:lnTo>
                      <a:lnTo>
                        <a:pt x="234330" y="68945"/>
                      </a:lnTo>
                      <a:lnTo>
                        <a:pt x="235518" y="68458"/>
                      </a:lnTo>
                      <a:lnTo>
                        <a:pt x="236524" y="67848"/>
                      </a:lnTo>
                      <a:lnTo>
                        <a:pt x="238917" y="66964"/>
                      </a:lnTo>
                      <a:lnTo>
                        <a:pt x="241218" y="66370"/>
                      </a:lnTo>
                      <a:lnTo>
                        <a:pt x="243626" y="65867"/>
                      </a:lnTo>
                      <a:lnTo>
                        <a:pt x="246019" y="65669"/>
                      </a:lnTo>
                      <a:lnTo>
                        <a:pt x="248320" y="65669"/>
                      </a:lnTo>
                      <a:lnTo>
                        <a:pt x="250728" y="65867"/>
                      </a:lnTo>
                      <a:lnTo>
                        <a:pt x="253121" y="66370"/>
                      </a:lnTo>
                      <a:lnTo>
                        <a:pt x="255422" y="67162"/>
                      </a:lnTo>
                      <a:lnTo>
                        <a:pt x="257632" y="68046"/>
                      </a:lnTo>
                      <a:lnTo>
                        <a:pt x="259720" y="69143"/>
                      </a:lnTo>
                      <a:lnTo>
                        <a:pt x="261731" y="70424"/>
                      </a:lnTo>
                      <a:lnTo>
                        <a:pt x="263621" y="72009"/>
                      </a:lnTo>
                      <a:lnTo>
                        <a:pt x="264520" y="72801"/>
                      </a:lnTo>
                      <a:lnTo>
                        <a:pt x="265419" y="73700"/>
                      </a:lnTo>
                      <a:lnTo>
                        <a:pt x="266227" y="74691"/>
                      </a:lnTo>
                      <a:lnTo>
                        <a:pt x="267020" y="75681"/>
                      </a:lnTo>
                      <a:lnTo>
                        <a:pt x="316138" y="141960"/>
                      </a:lnTo>
                      <a:lnTo>
                        <a:pt x="322737" y="138882"/>
                      </a:lnTo>
                      <a:lnTo>
                        <a:pt x="329336" y="135910"/>
                      </a:lnTo>
                      <a:lnTo>
                        <a:pt x="336026" y="132938"/>
                      </a:lnTo>
                      <a:lnTo>
                        <a:pt x="342732" y="130256"/>
                      </a:lnTo>
                      <a:lnTo>
                        <a:pt x="349529" y="127482"/>
                      </a:lnTo>
                      <a:lnTo>
                        <a:pt x="356433" y="124922"/>
                      </a:lnTo>
                      <a:lnTo>
                        <a:pt x="363336" y="122529"/>
                      </a:lnTo>
                      <a:lnTo>
                        <a:pt x="370438" y="120258"/>
                      </a:lnTo>
                      <a:lnTo>
                        <a:pt x="377433" y="118079"/>
                      </a:lnTo>
                      <a:lnTo>
                        <a:pt x="384444" y="115991"/>
                      </a:lnTo>
                      <a:lnTo>
                        <a:pt x="391637" y="114117"/>
                      </a:lnTo>
                      <a:lnTo>
                        <a:pt x="398937" y="112334"/>
                      </a:lnTo>
                      <a:lnTo>
                        <a:pt x="406039" y="110642"/>
                      </a:lnTo>
                      <a:lnTo>
                        <a:pt x="413339" y="109057"/>
                      </a:lnTo>
                      <a:lnTo>
                        <a:pt x="420745" y="107579"/>
                      </a:lnTo>
                      <a:lnTo>
                        <a:pt x="428137" y="106390"/>
                      </a:lnTo>
                      <a:lnTo>
                        <a:pt x="428137" y="24475"/>
                      </a:lnTo>
                      <a:lnTo>
                        <a:pt x="428137" y="23073"/>
                      </a:lnTo>
                      <a:lnTo>
                        <a:pt x="428244" y="21884"/>
                      </a:lnTo>
                      <a:lnTo>
                        <a:pt x="428442" y="20695"/>
                      </a:lnTo>
                      <a:lnTo>
                        <a:pt x="428640" y="19507"/>
                      </a:lnTo>
                      <a:lnTo>
                        <a:pt x="429249" y="17236"/>
                      </a:lnTo>
                      <a:lnTo>
                        <a:pt x="430149" y="14965"/>
                      </a:lnTo>
                      <a:lnTo>
                        <a:pt x="431246" y="12771"/>
                      </a:lnTo>
                      <a:lnTo>
                        <a:pt x="432450" y="10805"/>
                      </a:lnTo>
                      <a:lnTo>
                        <a:pt x="433837" y="8915"/>
                      </a:lnTo>
                      <a:lnTo>
                        <a:pt x="435437" y="7223"/>
                      </a:lnTo>
                      <a:lnTo>
                        <a:pt x="437144" y="5547"/>
                      </a:lnTo>
                      <a:lnTo>
                        <a:pt x="439247" y="4160"/>
                      </a:lnTo>
                      <a:lnTo>
                        <a:pt x="441137" y="2971"/>
                      </a:lnTo>
                      <a:lnTo>
                        <a:pt x="443346" y="1889"/>
                      </a:lnTo>
                      <a:lnTo>
                        <a:pt x="445739" y="1082"/>
                      </a:lnTo>
                      <a:lnTo>
                        <a:pt x="448040" y="502"/>
                      </a:lnTo>
                      <a:lnTo>
                        <a:pt x="449351" y="289"/>
                      </a:lnTo>
                      <a:lnTo>
                        <a:pt x="450540" y="91"/>
                      </a:lnTo>
                      <a:lnTo>
                        <a:pt x="451744" y="0"/>
                      </a:lnTo>
                      <a:lnTo>
                        <a:pt x="451744" y="0"/>
                      </a:lnTo>
                      <a:close/>
                      <a:moveTo>
                        <a:pt x="490042" y="298079"/>
                      </a:moveTo>
                      <a:lnTo>
                        <a:pt x="484952" y="298368"/>
                      </a:lnTo>
                      <a:lnTo>
                        <a:pt x="479755" y="298566"/>
                      </a:lnTo>
                      <a:lnTo>
                        <a:pt x="474741" y="299161"/>
                      </a:lnTo>
                      <a:lnTo>
                        <a:pt x="469651" y="299664"/>
                      </a:lnTo>
                      <a:lnTo>
                        <a:pt x="464652" y="300441"/>
                      </a:lnTo>
                      <a:lnTo>
                        <a:pt x="459745" y="301249"/>
                      </a:lnTo>
                      <a:lnTo>
                        <a:pt x="454746" y="302133"/>
                      </a:lnTo>
                      <a:lnTo>
                        <a:pt x="449747" y="303215"/>
                      </a:lnTo>
                      <a:lnTo>
                        <a:pt x="444947" y="304312"/>
                      </a:lnTo>
                      <a:lnTo>
                        <a:pt x="440237" y="305607"/>
                      </a:lnTo>
                      <a:lnTo>
                        <a:pt x="435437" y="306979"/>
                      </a:lnTo>
                      <a:lnTo>
                        <a:pt x="430743" y="308472"/>
                      </a:lnTo>
                      <a:lnTo>
                        <a:pt x="426140" y="310057"/>
                      </a:lnTo>
                      <a:lnTo>
                        <a:pt x="421538" y="311749"/>
                      </a:lnTo>
                      <a:lnTo>
                        <a:pt x="417042" y="313532"/>
                      </a:lnTo>
                      <a:lnTo>
                        <a:pt x="412546" y="315605"/>
                      </a:lnTo>
                      <a:lnTo>
                        <a:pt x="408035" y="317479"/>
                      </a:lnTo>
                      <a:lnTo>
                        <a:pt x="403646" y="319674"/>
                      </a:lnTo>
                      <a:lnTo>
                        <a:pt x="399333" y="321945"/>
                      </a:lnTo>
                      <a:lnTo>
                        <a:pt x="395142" y="324215"/>
                      </a:lnTo>
                      <a:lnTo>
                        <a:pt x="390936" y="326699"/>
                      </a:lnTo>
                      <a:lnTo>
                        <a:pt x="386836" y="329168"/>
                      </a:lnTo>
                      <a:lnTo>
                        <a:pt x="382645" y="331851"/>
                      </a:lnTo>
                      <a:lnTo>
                        <a:pt x="378744" y="334533"/>
                      </a:lnTo>
                      <a:lnTo>
                        <a:pt x="374736" y="337291"/>
                      </a:lnTo>
                      <a:lnTo>
                        <a:pt x="371033" y="340172"/>
                      </a:lnTo>
                      <a:lnTo>
                        <a:pt x="367238" y="343143"/>
                      </a:lnTo>
                      <a:lnTo>
                        <a:pt x="363641" y="346222"/>
                      </a:lnTo>
                      <a:lnTo>
                        <a:pt x="359938" y="349285"/>
                      </a:lnTo>
                      <a:lnTo>
                        <a:pt x="356433" y="352562"/>
                      </a:lnTo>
                      <a:lnTo>
                        <a:pt x="352943" y="355823"/>
                      </a:lnTo>
                      <a:lnTo>
                        <a:pt x="349529" y="359191"/>
                      </a:lnTo>
                      <a:lnTo>
                        <a:pt x="346329" y="362757"/>
                      </a:lnTo>
                      <a:lnTo>
                        <a:pt x="343037" y="366217"/>
                      </a:lnTo>
                      <a:lnTo>
                        <a:pt x="339928" y="369783"/>
                      </a:lnTo>
                      <a:lnTo>
                        <a:pt x="336941" y="373547"/>
                      </a:lnTo>
                      <a:lnTo>
                        <a:pt x="334030" y="377327"/>
                      </a:lnTo>
                      <a:lnTo>
                        <a:pt x="331028" y="381182"/>
                      </a:lnTo>
                      <a:lnTo>
                        <a:pt x="328330" y="385145"/>
                      </a:lnTo>
                      <a:lnTo>
                        <a:pt x="325739" y="389016"/>
                      </a:lnTo>
                      <a:lnTo>
                        <a:pt x="323027" y="393070"/>
                      </a:lnTo>
                      <a:lnTo>
                        <a:pt x="320634" y="397123"/>
                      </a:lnTo>
                      <a:lnTo>
                        <a:pt x="318226" y="401193"/>
                      </a:lnTo>
                      <a:lnTo>
                        <a:pt x="316138" y="405353"/>
                      </a:lnTo>
                      <a:lnTo>
                        <a:pt x="313837" y="409712"/>
                      </a:lnTo>
                      <a:lnTo>
                        <a:pt x="311734" y="414070"/>
                      </a:lnTo>
                      <a:lnTo>
                        <a:pt x="309829" y="418429"/>
                      </a:lnTo>
                      <a:lnTo>
                        <a:pt x="308030" y="422879"/>
                      </a:lnTo>
                      <a:lnTo>
                        <a:pt x="306232" y="427436"/>
                      </a:lnTo>
                      <a:lnTo>
                        <a:pt x="304632" y="431901"/>
                      </a:lnTo>
                      <a:lnTo>
                        <a:pt x="303032" y="436549"/>
                      </a:lnTo>
                      <a:lnTo>
                        <a:pt x="301736" y="441213"/>
                      </a:lnTo>
                      <a:lnTo>
                        <a:pt x="300334" y="445861"/>
                      </a:lnTo>
                      <a:lnTo>
                        <a:pt x="299130" y="450723"/>
                      </a:lnTo>
                      <a:lnTo>
                        <a:pt x="298033" y="455371"/>
                      </a:lnTo>
                      <a:lnTo>
                        <a:pt x="297225" y="460339"/>
                      </a:lnTo>
                      <a:lnTo>
                        <a:pt x="296326" y="465185"/>
                      </a:lnTo>
                      <a:lnTo>
                        <a:pt x="295625" y="470138"/>
                      </a:lnTo>
                      <a:lnTo>
                        <a:pt x="295031" y="475091"/>
                      </a:lnTo>
                      <a:lnTo>
                        <a:pt x="294634" y="480136"/>
                      </a:lnTo>
                      <a:lnTo>
                        <a:pt x="294330" y="484997"/>
                      </a:lnTo>
                      <a:lnTo>
                        <a:pt x="294025" y="490255"/>
                      </a:lnTo>
                      <a:lnTo>
                        <a:pt x="294025" y="495300"/>
                      </a:lnTo>
                      <a:lnTo>
                        <a:pt x="294025" y="500344"/>
                      </a:lnTo>
                      <a:lnTo>
                        <a:pt x="294330" y="505404"/>
                      </a:lnTo>
                      <a:lnTo>
                        <a:pt x="294634" y="510357"/>
                      </a:lnTo>
                      <a:lnTo>
                        <a:pt x="295031" y="515416"/>
                      </a:lnTo>
                      <a:lnTo>
                        <a:pt x="295625" y="520369"/>
                      </a:lnTo>
                      <a:lnTo>
                        <a:pt x="296326" y="525322"/>
                      </a:lnTo>
                      <a:lnTo>
                        <a:pt x="297225" y="530260"/>
                      </a:lnTo>
                      <a:lnTo>
                        <a:pt x="298033" y="535015"/>
                      </a:lnTo>
                      <a:lnTo>
                        <a:pt x="299130" y="539877"/>
                      </a:lnTo>
                      <a:lnTo>
                        <a:pt x="300334" y="544525"/>
                      </a:lnTo>
                      <a:lnTo>
                        <a:pt x="301736" y="549295"/>
                      </a:lnTo>
                      <a:lnTo>
                        <a:pt x="303032" y="553836"/>
                      </a:lnTo>
                      <a:lnTo>
                        <a:pt x="304632" y="558500"/>
                      </a:lnTo>
                      <a:lnTo>
                        <a:pt x="306232" y="563057"/>
                      </a:lnTo>
                      <a:lnTo>
                        <a:pt x="308030" y="567613"/>
                      </a:lnTo>
                      <a:lnTo>
                        <a:pt x="309829" y="572079"/>
                      </a:lnTo>
                      <a:lnTo>
                        <a:pt x="311734" y="576529"/>
                      </a:lnTo>
                      <a:lnTo>
                        <a:pt x="313837" y="580796"/>
                      </a:lnTo>
                      <a:lnTo>
                        <a:pt x="316138" y="585139"/>
                      </a:lnTo>
                      <a:lnTo>
                        <a:pt x="318333" y="589315"/>
                      </a:lnTo>
                      <a:lnTo>
                        <a:pt x="320725" y="593460"/>
                      </a:lnTo>
                      <a:lnTo>
                        <a:pt x="323133" y="597636"/>
                      </a:lnTo>
                      <a:lnTo>
                        <a:pt x="325739" y="601583"/>
                      </a:lnTo>
                      <a:lnTo>
                        <a:pt x="328437" y="605652"/>
                      </a:lnTo>
                      <a:lnTo>
                        <a:pt x="331028" y="609417"/>
                      </a:lnTo>
                      <a:lnTo>
                        <a:pt x="334137" y="613379"/>
                      </a:lnTo>
                      <a:lnTo>
                        <a:pt x="337032" y="617143"/>
                      </a:lnTo>
                      <a:lnTo>
                        <a:pt x="339928" y="620709"/>
                      </a:lnTo>
                      <a:lnTo>
                        <a:pt x="343128" y="624382"/>
                      </a:lnTo>
                      <a:lnTo>
                        <a:pt x="346329" y="627842"/>
                      </a:lnTo>
                      <a:lnTo>
                        <a:pt x="349636" y="631408"/>
                      </a:lnTo>
                      <a:lnTo>
                        <a:pt x="352943" y="634776"/>
                      </a:lnTo>
                      <a:lnTo>
                        <a:pt x="356433" y="638037"/>
                      </a:lnTo>
                      <a:lnTo>
                        <a:pt x="360029" y="641314"/>
                      </a:lnTo>
                      <a:lnTo>
                        <a:pt x="363641" y="644484"/>
                      </a:lnTo>
                      <a:lnTo>
                        <a:pt x="367238" y="647456"/>
                      </a:lnTo>
                      <a:lnTo>
                        <a:pt x="371139" y="650519"/>
                      </a:lnTo>
                      <a:lnTo>
                        <a:pt x="374843" y="653399"/>
                      </a:lnTo>
                      <a:lnTo>
                        <a:pt x="378835" y="656173"/>
                      </a:lnTo>
                      <a:lnTo>
                        <a:pt x="382737" y="658947"/>
                      </a:lnTo>
                      <a:lnTo>
                        <a:pt x="386836" y="661416"/>
                      </a:lnTo>
                      <a:lnTo>
                        <a:pt x="390936" y="663991"/>
                      </a:lnTo>
                      <a:lnTo>
                        <a:pt x="395142" y="666369"/>
                      </a:lnTo>
                      <a:lnTo>
                        <a:pt x="399440" y="668853"/>
                      </a:lnTo>
                      <a:lnTo>
                        <a:pt x="403646" y="670941"/>
                      </a:lnTo>
                      <a:lnTo>
                        <a:pt x="408035" y="673105"/>
                      </a:lnTo>
                      <a:lnTo>
                        <a:pt x="412546" y="675101"/>
                      </a:lnTo>
                      <a:lnTo>
                        <a:pt x="417042" y="676976"/>
                      </a:lnTo>
                      <a:lnTo>
                        <a:pt x="421538" y="678957"/>
                      </a:lnTo>
                      <a:lnTo>
                        <a:pt x="426247" y="680542"/>
                      </a:lnTo>
                      <a:lnTo>
                        <a:pt x="430850" y="682233"/>
                      </a:lnTo>
                      <a:lnTo>
                        <a:pt x="435437" y="683620"/>
                      </a:lnTo>
                      <a:lnTo>
                        <a:pt x="440344" y="685098"/>
                      </a:lnTo>
                      <a:lnTo>
                        <a:pt x="445038" y="686287"/>
                      </a:lnTo>
                      <a:lnTo>
                        <a:pt x="449839" y="687476"/>
                      </a:lnTo>
                      <a:lnTo>
                        <a:pt x="454746" y="688558"/>
                      </a:lnTo>
                      <a:lnTo>
                        <a:pt x="459745" y="689564"/>
                      </a:lnTo>
                      <a:lnTo>
                        <a:pt x="464743" y="690250"/>
                      </a:lnTo>
                      <a:lnTo>
                        <a:pt x="469651" y="690935"/>
                      </a:lnTo>
                      <a:lnTo>
                        <a:pt x="474741" y="691545"/>
                      </a:lnTo>
                      <a:lnTo>
                        <a:pt x="479755" y="691926"/>
                      </a:lnTo>
                      <a:lnTo>
                        <a:pt x="484952" y="692322"/>
                      </a:lnTo>
                      <a:lnTo>
                        <a:pt x="490042" y="692520"/>
                      </a:lnTo>
                      <a:lnTo>
                        <a:pt x="495452" y="692520"/>
                      </a:lnTo>
                      <a:lnTo>
                        <a:pt x="500557" y="692520"/>
                      </a:lnTo>
                      <a:lnTo>
                        <a:pt x="505647" y="692322"/>
                      </a:lnTo>
                      <a:lnTo>
                        <a:pt x="510844" y="691926"/>
                      </a:lnTo>
                      <a:lnTo>
                        <a:pt x="515858" y="691545"/>
                      </a:lnTo>
                      <a:lnTo>
                        <a:pt x="520948" y="690935"/>
                      </a:lnTo>
                      <a:lnTo>
                        <a:pt x="525947" y="690250"/>
                      </a:lnTo>
                      <a:lnTo>
                        <a:pt x="530854" y="689564"/>
                      </a:lnTo>
                      <a:lnTo>
                        <a:pt x="535853" y="688558"/>
                      </a:lnTo>
                      <a:lnTo>
                        <a:pt x="540852" y="687476"/>
                      </a:lnTo>
                      <a:lnTo>
                        <a:pt x="545653" y="686287"/>
                      </a:lnTo>
                      <a:lnTo>
                        <a:pt x="550560" y="685098"/>
                      </a:lnTo>
                      <a:lnTo>
                        <a:pt x="555254" y="683620"/>
                      </a:lnTo>
                      <a:lnTo>
                        <a:pt x="559856" y="682233"/>
                      </a:lnTo>
                      <a:lnTo>
                        <a:pt x="564550" y="680542"/>
                      </a:lnTo>
                      <a:lnTo>
                        <a:pt x="569061" y="678957"/>
                      </a:lnTo>
                      <a:lnTo>
                        <a:pt x="573664" y="676976"/>
                      </a:lnTo>
                      <a:lnTo>
                        <a:pt x="578053" y="675101"/>
                      </a:lnTo>
                      <a:lnTo>
                        <a:pt x="582564" y="673105"/>
                      </a:lnTo>
                      <a:lnTo>
                        <a:pt x="586953" y="670941"/>
                      </a:lnTo>
                      <a:lnTo>
                        <a:pt x="591266" y="668853"/>
                      </a:lnTo>
                      <a:lnTo>
                        <a:pt x="595457" y="666369"/>
                      </a:lnTo>
                      <a:lnTo>
                        <a:pt x="599663" y="663991"/>
                      </a:lnTo>
                      <a:lnTo>
                        <a:pt x="603763" y="661416"/>
                      </a:lnTo>
                      <a:lnTo>
                        <a:pt x="607954" y="658947"/>
                      </a:lnTo>
                      <a:lnTo>
                        <a:pt x="611962" y="656173"/>
                      </a:lnTo>
                      <a:lnTo>
                        <a:pt x="615756" y="653399"/>
                      </a:lnTo>
                      <a:lnTo>
                        <a:pt x="619566" y="650519"/>
                      </a:lnTo>
                      <a:lnTo>
                        <a:pt x="623361" y="647456"/>
                      </a:lnTo>
                      <a:lnTo>
                        <a:pt x="626958" y="644484"/>
                      </a:lnTo>
                      <a:lnTo>
                        <a:pt x="630768" y="641314"/>
                      </a:lnTo>
                      <a:lnTo>
                        <a:pt x="634166" y="638037"/>
                      </a:lnTo>
                      <a:lnTo>
                        <a:pt x="637656" y="634776"/>
                      </a:lnTo>
                      <a:lnTo>
                        <a:pt x="640963" y="631408"/>
                      </a:lnTo>
                      <a:lnTo>
                        <a:pt x="644271" y="627842"/>
                      </a:lnTo>
                      <a:lnTo>
                        <a:pt x="647471" y="624382"/>
                      </a:lnTo>
                      <a:lnTo>
                        <a:pt x="650671" y="620709"/>
                      </a:lnTo>
                      <a:lnTo>
                        <a:pt x="653658" y="617143"/>
                      </a:lnTo>
                      <a:lnTo>
                        <a:pt x="656767" y="613379"/>
                      </a:lnTo>
                      <a:lnTo>
                        <a:pt x="659571" y="609417"/>
                      </a:lnTo>
                      <a:lnTo>
                        <a:pt x="662269" y="605652"/>
                      </a:lnTo>
                      <a:lnTo>
                        <a:pt x="664860" y="601583"/>
                      </a:lnTo>
                      <a:lnTo>
                        <a:pt x="667573" y="597636"/>
                      </a:lnTo>
                      <a:lnTo>
                        <a:pt x="669965" y="593460"/>
                      </a:lnTo>
                      <a:lnTo>
                        <a:pt x="672373" y="589315"/>
                      </a:lnTo>
                      <a:lnTo>
                        <a:pt x="674568" y="585139"/>
                      </a:lnTo>
                      <a:lnTo>
                        <a:pt x="676762" y="580796"/>
                      </a:lnTo>
                      <a:lnTo>
                        <a:pt x="678865" y="576529"/>
                      </a:lnTo>
                      <a:lnTo>
                        <a:pt x="680770" y="572079"/>
                      </a:lnTo>
                      <a:lnTo>
                        <a:pt x="682675" y="567613"/>
                      </a:lnTo>
                      <a:lnTo>
                        <a:pt x="684367" y="563057"/>
                      </a:lnTo>
                      <a:lnTo>
                        <a:pt x="685967" y="558500"/>
                      </a:lnTo>
                      <a:lnTo>
                        <a:pt x="687567" y="553836"/>
                      </a:lnTo>
                      <a:lnTo>
                        <a:pt x="688969" y="549295"/>
                      </a:lnTo>
                      <a:lnTo>
                        <a:pt x="690372" y="544525"/>
                      </a:lnTo>
                      <a:lnTo>
                        <a:pt x="691469" y="539877"/>
                      </a:lnTo>
                      <a:lnTo>
                        <a:pt x="692566" y="535015"/>
                      </a:lnTo>
                      <a:lnTo>
                        <a:pt x="693465" y="530260"/>
                      </a:lnTo>
                      <a:lnTo>
                        <a:pt x="694364" y="525322"/>
                      </a:lnTo>
                      <a:lnTo>
                        <a:pt x="695065" y="520369"/>
                      </a:lnTo>
                      <a:lnTo>
                        <a:pt x="695568" y="515416"/>
                      </a:lnTo>
                      <a:lnTo>
                        <a:pt x="696071" y="510357"/>
                      </a:lnTo>
                      <a:lnTo>
                        <a:pt x="696269" y="505404"/>
                      </a:lnTo>
                      <a:lnTo>
                        <a:pt x="696574" y="500344"/>
                      </a:lnTo>
                      <a:lnTo>
                        <a:pt x="696666" y="495300"/>
                      </a:lnTo>
                      <a:lnTo>
                        <a:pt x="696574" y="490255"/>
                      </a:lnTo>
                      <a:lnTo>
                        <a:pt x="696269" y="484997"/>
                      </a:lnTo>
                      <a:lnTo>
                        <a:pt x="696071" y="480136"/>
                      </a:lnTo>
                      <a:lnTo>
                        <a:pt x="695568" y="475091"/>
                      </a:lnTo>
                      <a:lnTo>
                        <a:pt x="695065" y="470138"/>
                      </a:lnTo>
                      <a:lnTo>
                        <a:pt x="694364" y="465185"/>
                      </a:lnTo>
                      <a:lnTo>
                        <a:pt x="693465" y="460339"/>
                      </a:lnTo>
                      <a:lnTo>
                        <a:pt x="692566" y="455371"/>
                      </a:lnTo>
                      <a:lnTo>
                        <a:pt x="691469" y="450723"/>
                      </a:lnTo>
                      <a:lnTo>
                        <a:pt x="690372" y="445861"/>
                      </a:lnTo>
                      <a:lnTo>
                        <a:pt x="688969" y="441213"/>
                      </a:lnTo>
                      <a:lnTo>
                        <a:pt x="687567" y="436549"/>
                      </a:lnTo>
                      <a:lnTo>
                        <a:pt x="685967" y="431901"/>
                      </a:lnTo>
                      <a:lnTo>
                        <a:pt x="684367" y="427436"/>
                      </a:lnTo>
                      <a:lnTo>
                        <a:pt x="682675" y="422879"/>
                      </a:lnTo>
                      <a:lnTo>
                        <a:pt x="680770" y="418429"/>
                      </a:lnTo>
                      <a:lnTo>
                        <a:pt x="678865" y="414070"/>
                      </a:lnTo>
                      <a:lnTo>
                        <a:pt x="676762" y="409712"/>
                      </a:lnTo>
                      <a:lnTo>
                        <a:pt x="674568" y="405353"/>
                      </a:lnTo>
                      <a:lnTo>
                        <a:pt x="672373" y="401193"/>
                      </a:lnTo>
                      <a:lnTo>
                        <a:pt x="669965" y="397123"/>
                      </a:lnTo>
                      <a:lnTo>
                        <a:pt x="667573" y="393070"/>
                      </a:lnTo>
                      <a:lnTo>
                        <a:pt x="664966" y="389016"/>
                      </a:lnTo>
                      <a:lnTo>
                        <a:pt x="662269" y="385145"/>
                      </a:lnTo>
                      <a:lnTo>
                        <a:pt x="659663" y="381182"/>
                      </a:lnTo>
                      <a:lnTo>
                        <a:pt x="656767" y="377327"/>
                      </a:lnTo>
                      <a:lnTo>
                        <a:pt x="653765" y="373547"/>
                      </a:lnTo>
                      <a:lnTo>
                        <a:pt x="650763" y="369783"/>
                      </a:lnTo>
                      <a:lnTo>
                        <a:pt x="647562" y="366217"/>
                      </a:lnTo>
                      <a:lnTo>
                        <a:pt x="644362" y="362757"/>
                      </a:lnTo>
                      <a:lnTo>
                        <a:pt x="641070" y="359191"/>
                      </a:lnTo>
                      <a:lnTo>
                        <a:pt x="637656" y="355823"/>
                      </a:lnTo>
                      <a:lnTo>
                        <a:pt x="634258" y="352562"/>
                      </a:lnTo>
                      <a:lnTo>
                        <a:pt x="630768" y="349285"/>
                      </a:lnTo>
                      <a:lnTo>
                        <a:pt x="627065" y="346222"/>
                      </a:lnTo>
                      <a:lnTo>
                        <a:pt x="623361" y="343143"/>
                      </a:lnTo>
                      <a:lnTo>
                        <a:pt x="619566" y="340172"/>
                      </a:lnTo>
                      <a:lnTo>
                        <a:pt x="615863" y="337291"/>
                      </a:lnTo>
                      <a:lnTo>
                        <a:pt x="611962" y="334533"/>
                      </a:lnTo>
                      <a:lnTo>
                        <a:pt x="607954" y="331851"/>
                      </a:lnTo>
                      <a:lnTo>
                        <a:pt x="603763" y="329168"/>
                      </a:lnTo>
                      <a:lnTo>
                        <a:pt x="599663" y="326699"/>
                      </a:lnTo>
                      <a:lnTo>
                        <a:pt x="595563" y="324215"/>
                      </a:lnTo>
                      <a:lnTo>
                        <a:pt x="591266" y="321945"/>
                      </a:lnTo>
                      <a:lnTo>
                        <a:pt x="587060" y="319674"/>
                      </a:lnTo>
                      <a:lnTo>
                        <a:pt x="582564" y="317479"/>
                      </a:lnTo>
                      <a:lnTo>
                        <a:pt x="578159" y="315605"/>
                      </a:lnTo>
                      <a:lnTo>
                        <a:pt x="573664" y="313532"/>
                      </a:lnTo>
                      <a:lnTo>
                        <a:pt x="569061" y="311749"/>
                      </a:lnTo>
                      <a:lnTo>
                        <a:pt x="564550" y="310057"/>
                      </a:lnTo>
                      <a:lnTo>
                        <a:pt x="559856" y="308472"/>
                      </a:lnTo>
                      <a:lnTo>
                        <a:pt x="555254" y="306979"/>
                      </a:lnTo>
                      <a:lnTo>
                        <a:pt x="550560" y="305607"/>
                      </a:lnTo>
                      <a:lnTo>
                        <a:pt x="545653" y="304312"/>
                      </a:lnTo>
                      <a:lnTo>
                        <a:pt x="540852" y="303215"/>
                      </a:lnTo>
                      <a:lnTo>
                        <a:pt x="535853" y="302133"/>
                      </a:lnTo>
                      <a:lnTo>
                        <a:pt x="530946" y="301249"/>
                      </a:lnTo>
                      <a:lnTo>
                        <a:pt x="525947" y="300441"/>
                      </a:lnTo>
                      <a:lnTo>
                        <a:pt x="520948" y="299664"/>
                      </a:lnTo>
                      <a:lnTo>
                        <a:pt x="515950" y="299161"/>
                      </a:lnTo>
                      <a:lnTo>
                        <a:pt x="510844" y="298566"/>
                      </a:lnTo>
                      <a:lnTo>
                        <a:pt x="505754" y="298368"/>
                      </a:lnTo>
                      <a:lnTo>
                        <a:pt x="500557" y="298079"/>
                      </a:lnTo>
                      <a:lnTo>
                        <a:pt x="495452" y="298079"/>
                      </a:lnTo>
                      <a:lnTo>
                        <a:pt x="490042" y="298079"/>
                      </a:lnTo>
                      <a:lnTo>
                        <a:pt x="490042" y="298079"/>
                      </a:lnTo>
                      <a:close/>
                    </a:path>
                  </a:pathLst>
                </a:custGeom>
                <a:solidFill>
                  <a:srgbClr val="40A693">
                    <a:alpha val="100000"/>
                  </a:srgbClr>
                </a:solidFill>
              </p:spPr>
              <p:txBody>
                <a:bodyPr lIns="0" tIns="0" rIns="0" bIns="0" anchor="ctr"/>
                <a:lstStyle/>
                <a:p>
                  <a:pPr lvl="0">
                    <a:defRPr sz="2400"/>
                  </a:pPr>
                  <a:endParaRPr/>
                </a:p>
              </p:txBody>
            </p:sp>
            <p:grpSp>
              <p:nvGrpSpPr>
                <p:cNvPr id="522" name="Group 522"/>
                <p:cNvGrpSpPr/>
                <p:nvPr/>
              </p:nvGrpSpPr>
              <p:grpSpPr>
                <a:xfrm>
                  <a:off x="-228600" y="-1127760"/>
                  <a:ext cx="6309360" cy="1127760"/>
                  <a:chOff x="0" y="0"/>
                  <a:chExt cx="6309360" cy="1127760"/>
                </a:xfrm>
              </p:grpSpPr>
              <p:sp>
                <p:nvSpPr>
                  <p:cNvPr id="8" name="text 522"/>
                  <p:cNvSpPr/>
                  <p:nvPr/>
                </p:nvSpPr>
                <p:spPr>
                  <a:xfrm>
                    <a:off x="0" y="0"/>
                    <a:ext cx="630936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请输入小标题</a:t>
                    </a:r>
                  </a:p>
                </p:txBody>
              </p:sp>
            </p:grpSp>
          </p:grpSp>
        </p:grpSp>
      </p:grpSp>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59"/>
        <p:cNvGrpSpPr/>
        <p:nvPr/>
      </p:nvGrpSpPr>
      <p:grpSpPr>
        <a:xfrm>
          <a:off x="0" y="0"/>
          <a:ext cx="0" cy="0"/>
          <a:chOff x="0" y="0"/>
          <a:chExt cx="0" cy="0"/>
        </a:xfrm>
      </p:grpSpPr>
      <p:grpSp>
        <p:nvGrpSpPr>
          <p:cNvPr id="401" name="Group 401"/>
          <p:cNvGrpSpPr/>
          <p:nvPr/>
        </p:nvGrpSpPr>
        <p:grpSpPr>
          <a:xfrm>
            <a:off x="0" y="0"/>
            <a:ext cx="24384000" cy="13716000"/>
            <a:chOff x="0" y="0"/>
            <a:chExt cx="24384000" cy="13716000"/>
          </a:xfrm>
        </p:grpSpPr>
      </p:grpSp>
      <p:grpSp>
        <p:nvGrpSpPr>
          <p:cNvPr id="363" name="Group 363"/>
          <p:cNvGrpSpPr/>
          <p:nvPr/>
        </p:nvGrpSpPr>
        <p:grpSpPr>
          <a:xfrm>
            <a:off x="220035" y="5703631"/>
            <a:ext cx="23926800" cy="2194560"/>
            <a:chOff x="0" y="0"/>
            <a:chExt cx="23926800" cy="2194560"/>
          </a:xfrm>
        </p:grpSpPr>
        <p:sp>
          <p:nvSpPr>
            <p:cNvPr id="2" name="text 363"/>
            <p:cNvSpPr/>
            <p:nvPr/>
          </p:nvSpPr>
          <p:spPr>
            <a:xfrm>
              <a:off x="0" y="0"/>
              <a:ext cx="23926800" cy="2194560"/>
            </a:xfrm>
            <a:prstGeom prst="rect">
              <a:avLst/>
            </a:prstGeom>
            <a:ln w="25400">
              <a:miter lim="400000"/>
            </a:ln>
          </p:spPr>
          <p:txBody>
            <a:bodyPr wrap="square" lIns="50800" tIns="50800" rIns="50800" bIns="50800" numCol="1" anchor="ctr">
              <a:spAutoFit/>
            </a:bodyPr>
            <a:lstStyle>
              <a:lvl1pPr algn="ctr">
                <a:lnSpc>
                  <a:spcPct val="88000"/>
                </a:lnSpc>
                <a:defRPr spc="660">
                  <a:solidFill>
                    <a:srgbClr val="40A693">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13200" spc="660"/>
                <a:t>THANK YOU</a:t>
              </a:r>
            </a:p>
          </p:txBody>
        </p:sp>
      </p:grpSp>
      <p:grpSp>
        <p:nvGrpSpPr>
          <p:cNvPr id="365" name="Group 365"/>
          <p:cNvGrpSpPr/>
          <p:nvPr/>
        </p:nvGrpSpPr>
        <p:grpSpPr>
          <a:xfrm>
            <a:off x="7849163" y="7956362"/>
            <a:ext cx="8697681" cy="1203960"/>
            <a:chOff x="0" y="0"/>
            <a:chExt cx="8697681" cy="1203960"/>
          </a:xfrm>
        </p:grpSpPr>
        <p:sp>
          <p:nvSpPr>
            <p:cNvPr id="3" name="text 365"/>
            <p:cNvSpPr/>
            <p:nvPr/>
          </p:nvSpPr>
          <p:spPr>
            <a:xfrm>
              <a:off x="0" y="0"/>
              <a:ext cx="8697681" cy="1203960"/>
            </a:xfrm>
            <a:prstGeom prst="rect">
              <a:avLst/>
            </a:prstGeom>
            <a:ln w="25400">
              <a:miter lim="400000"/>
            </a:ln>
          </p:spPr>
          <p:txBody>
            <a:bodyPr wrap="square" lIns="0" tIns="0" rIns="0" bIns="0" numCol="1" anchor="t">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制作人：妮妮</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问题建议</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p:cNvSpPr txBox="1"/>
          <p:nvPr/>
        </p:nvSpPr>
        <p:spPr>
          <a:xfrm>
            <a:off x="3335016" y="3041576"/>
            <a:ext cx="16816520" cy="1568450"/>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rPr>
              <a:t>问题的解决往往可以很好地提升自己的能力，踩的坑多了知道的也就多了</a:t>
            </a:r>
          </a:p>
        </p:txBody>
      </p:sp>
      <p:sp>
        <p:nvSpPr>
          <p:cNvPr id="12" name="文本框 11"/>
          <p:cNvSpPr txBox="1"/>
          <p:nvPr/>
        </p:nvSpPr>
        <p:spPr>
          <a:xfrm>
            <a:off x="3335016" y="5417840"/>
            <a:ext cx="17641960" cy="5015865"/>
          </a:xfrm>
          <a:prstGeom prst="rect">
            <a:avLst/>
          </a:prstGeom>
          <a:noFill/>
        </p:spPr>
        <p:txBody>
          <a:bodyPr wrap="square" rtlCol="0">
            <a:spAutoFit/>
          </a:bodyPr>
          <a:lstStyle/>
          <a:p>
            <a:pPr marL="914400" indent="-914400">
              <a:buAutoNum type="arabicPeriod"/>
            </a:pPr>
            <a:r>
              <a:rPr lang="zh-CN" altLang="en-US" sz="4000" dirty="0">
                <a:latin typeface="文泉驿微米黑" panose="020B0606030804020204" charset="-122"/>
                <a:ea typeface="文泉驿微米黑" panose="020B0606030804020204" charset="-122"/>
              </a:rPr>
              <a:t>先翻译；一些异常往往是可以通过翻译就知道问题的</a:t>
            </a:r>
            <a:endParaRPr lang="en-US" altLang="zh-CN" sz="4000" dirty="0">
              <a:latin typeface="文泉驿微米黑" panose="020B0606030804020204" charset="-122"/>
              <a:ea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rPr>
              <a:t>根据指定信息行数尝试利用打印调试的方式找问题</a:t>
            </a:r>
            <a:endParaRPr lang="en-US" altLang="zh-CN" sz="4000" dirty="0">
              <a:latin typeface="文泉驿微米黑" panose="020B0606030804020204" charset="-122"/>
              <a:ea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rPr>
              <a:t>根据翻译的信息尝试分析自己产生问题的可能性列举查找问题</a:t>
            </a:r>
            <a:endParaRPr lang="en-US" altLang="zh-CN" sz="4000" dirty="0">
              <a:latin typeface="文泉驿微米黑" panose="020B0606030804020204" charset="-122"/>
              <a:ea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rPr>
              <a:t>回顾正常流程，对照当前流程以及过程的每个参数变化</a:t>
            </a:r>
            <a:endParaRPr lang="en-US" altLang="zh-CN" sz="4000" dirty="0">
              <a:latin typeface="文泉驿微米黑" panose="020B0606030804020204" charset="-122"/>
              <a:ea typeface="文泉驿微米黑" panose="020B0606030804020204" charset="-122"/>
            </a:endParaRPr>
          </a:p>
          <a:p>
            <a:endParaRPr lang="en-US" altLang="zh-CN" sz="4000" dirty="0">
              <a:latin typeface="文泉驿微米黑" panose="020B0606030804020204" charset="-122"/>
              <a:ea typeface="文泉驿微米黑" panose="020B0606030804020204" charset="-122"/>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课程解答</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p:cNvSpPr txBox="1"/>
          <p:nvPr/>
        </p:nvSpPr>
        <p:spPr>
          <a:xfrm>
            <a:off x="3335016" y="3041576"/>
            <a:ext cx="16816520" cy="82994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以</a:t>
            </a:r>
            <a:r>
              <a:rPr lang="en-US" altLang="zh-CN" sz="4800" dirty="0">
                <a:latin typeface="文泉驿微米黑" panose="020B0606030804020204" charset="-122"/>
                <a:ea typeface="文泉驿微米黑" panose="020B0606030804020204" charset="-122"/>
                <a:cs typeface="文泉驿微米黑" panose="020B0606030804020204" charset="-122"/>
              </a:rPr>
              <a:t>go</a:t>
            </a:r>
            <a:r>
              <a:rPr lang="zh-CN" altLang="en-US" sz="4800" dirty="0">
                <a:latin typeface="文泉驿微米黑" panose="020B0606030804020204" charset="-122"/>
                <a:ea typeface="文泉驿微米黑" panose="020B0606030804020204" charset="-122"/>
                <a:cs typeface="文泉驿微米黑" panose="020B0606030804020204" charset="-122"/>
              </a:rPr>
              <a:t>为基础分为</a:t>
            </a:r>
            <a:r>
              <a:rPr lang="en-US" altLang="zh-CN" sz="4800" dirty="0">
                <a:latin typeface="文泉驿微米黑" panose="020B0606030804020204" charset="-122"/>
                <a:ea typeface="文泉驿微米黑" panose="020B0606030804020204" charset="-122"/>
                <a:cs typeface="文泉驿微米黑" panose="020B0606030804020204" charset="-122"/>
              </a:rPr>
              <a:t>3</a:t>
            </a:r>
            <a:r>
              <a:rPr lang="zh-CN" altLang="en-US" sz="4800" dirty="0">
                <a:latin typeface="文泉驿微米黑" panose="020B0606030804020204" charset="-122"/>
                <a:ea typeface="文泉驿微米黑" panose="020B0606030804020204" charset="-122"/>
                <a:cs typeface="文泉驿微米黑" panose="020B0606030804020204" charset="-122"/>
              </a:rPr>
              <a:t>大块</a:t>
            </a:r>
          </a:p>
        </p:txBody>
      </p:sp>
      <p:sp>
        <p:nvSpPr>
          <p:cNvPr id="3" name="文本框 2"/>
          <p:cNvSpPr txBox="1"/>
          <p:nvPr/>
        </p:nvSpPr>
        <p:spPr>
          <a:xfrm>
            <a:off x="3335016" y="4632713"/>
            <a:ext cx="16816520" cy="5016758"/>
          </a:xfrm>
          <a:prstGeom prst="rect">
            <a:avLst/>
          </a:prstGeom>
          <a:noFill/>
        </p:spPr>
        <p:txBody>
          <a:bodyPr wrap="square" rtlCol="0">
            <a:spAutoFit/>
          </a:bodyPr>
          <a:lstStyle/>
          <a:p>
            <a:r>
              <a:rPr lang="en-US" altLang="zh-CN" sz="4000" dirty="0">
                <a:latin typeface="文泉驿微米黑" panose="020B0606030804020204" charset="-122"/>
                <a:ea typeface="文泉驿微米黑" panose="020B0606030804020204" charset="-122"/>
                <a:cs typeface="文泉驿微米黑" panose="020B0606030804020204" charset="-122"/>
              </a:rPr>
              <a:t>1.	Go</a:t>
            </a:r>
            <a:r>
              <a:rPr lang="zh-CN" altLang="en-US" sz="4000" dirty="0">
                <a:latin typeface="文泉驿微米黑" panose="020B0606030804020204" charset="-122"/>
                <a:ea typeface="文泉驿微米黑" panose="020B0606030804020204" charset="-122"/>
                <a:cs typeface="文泉驿微米黑" panose="020B0606030804020204" charset="-122"/>
              </a:rPr>
              <a:t>的基础语法</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endParaRPr lang="en-US" altLang="zh-CN" sz="4000" dirty="0">
              <a:latin typeface="文泉驿微米黑" panose="020B0606030804020204" charset="-122"/>
              <a:ea typeface="文泉驿微米黑" panose="020B0606030804020204" charset="-122"/>
              <a:cs typeface="文泉驿微米黑" panose="020B0606030804020204" charset="-122"/>
            </a:endParaRPr>
          </a:p>
          <a:p>
            <a:r>
              <a:rPr lang="en-US" altLang="zh-CN" sz="4000" dirty="0">
                <a:latin typeface="文泉驿微米黑" panose="020B0606030804020204" charset="-122"/>
                <a:ea typeface="文泉驿微米黑" panose="020B0606030804020204" charset="-122"/>
                <a:cs typeface="文泉驿微米黑" panose="020B0606030804020204" charset="-122"/>
              </a:rPr>
              <a:t>2.	Go</a:t>
            </a:r>
            <a:r>
              <a:rPr lang="zh-CN" altLang="en-US" sz="4000" dirty="0">
                <a:latin typeface="文泉驿微米黑" panose="020B0606030804020204" charset="-122"/>
                <a:ea typeface="文泉驿微米黑" panose="020B0606030804020204" charset="-122"/>
                <a:cs typeface="文泉驿微米黑" panose="020B0606030804020204" charset="-122"/>
              </a:rPr>
              <a:t>并发并、网络编程，</a:t>
            </a:r>
            <a:r>
              <a:rPr lang="en-US" altLang="zh-CN" sz="4000" dirty="0">
                <a:latin typeface="文泉驿微米黑" panose="020B0606030804020204" charset="-122"/>
                <a:ea typeface="文泉驿微米黑" panose="020B0606030804020204" charset="-122"/>
                <a:cs typeface="文泉驿微米黑" panose="020B0606030804020204" charset="-122"/>
              </a:rPr>
              <a:t>web</a:t>
            </a:r>
            <a:r>
              <a:rPr lang="zh-CN" altLang="en-US" sz="4000" dirty="0">
                <a:latin typeface="文泉驿微米黑" panose="020B0606030804020204" charset="-122"/>
                <a:ea typeface="文泉驿微米黑" panose="020B0606030804020204" charset="-122"/>
                <a:cs typeface="文泉驿微米黑" panose="020B0606030804020204" charset="-122"/>
              </a:rPr>
              <a:t>框架</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endParaRPr lang="zh-CN" altLang="en-US" sz="4000" dirty="0">
              <a:latin typeface="文泉驿微米黑" panose="020B0606030804020204" charset="-122"/>
              <a:ea typeface="文泉驿微米黑" panose="020B0606030804020204" charset="-122"/>
              <a:cs typeface="文泉驿微米黑" panose="020B0606030804020204" charset="-122"/>
            </a:endParaRPr>
          </a:p>
          <a:p>
            <a:pPr marL="742950" indent="-742950">
              <a:buAutoNum type="arabicPeriod" startAt="3"/>
            </a:pPr>
            <a:r>
              <a:rPr lang="en-US" altLang="zh-CN" sz="4000" dirty="0">
                <a:latin typeface="文泉驿微米黑" panose="020B0606030804020204" charset="-122"/>
                <a:ea typeface="文泉驿微米黑" panose="020B0606030804020204" charset="-122"/>
                <a:cs typeface="文泉驿微米黑" panose="020B0606030804020204" charset="-122"/>
              </a:rPr>
              <a:t>Go</a:t>
            </a:r>
            <a:r>
              <a:rPr lang="zh-CN" altLang="en-US" sz="4000" dirty="0">
                <a:latin typeface="文泉驿微米黑" panose="020B0606030804020204" charset="-122"/>
                <a:ea typeface="文泉驿微米黑" panose="020B0606030804020204" charset="-122"/>
                <a:cs typeface="文泉驿微米黑" panose="020B0606030804020204" charset="-122"/>
              </a:rPr>
              <a:t>微服务如</a:t>
            </a:r>
            <a:r>
              <a:rPr lang="en-US" altLang="zh-CN" sz="4000" dirty="0" err="1">
                <a:latin typeface="文泉驿微米黑" panose="020B0606030804020204" charset="-122"/>
                <a:ea typeface="文泉驿微米黑" panose="020B0606030804020204" charset="-122"/>
                <a:cs typeface="文泉驿微米黑" panose="020B0606030804020204" charset="-122"/>
              </a:rPr>
              <a:t>grpc</a:t>
            </a:r>
            <a:r>
              <a:rPr lang="zh-CN" altLang="en-US" sz="4000" dirty="0">
                <a:latin typeface="文泉驿微米黑" panose="020B0606030804020204" charset="-122"/>
                <a:ea typeface="文泉驿微米黑" panose="020B0606030804020204" charset="-122"/>
                <a:cs typeface="文泉驿微米黑" panose="020B0606030804020204" charset="-122"/>
              </a:rPr>
              <a:t>等</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742950" indent="-742950">
              <a:buAutoNum type="arabicPeriod" startAt="3"/>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742950" indent="-742950">
              <a:buAutoNum type="arabicPeriod" startAt="3"/>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r>
              <a:rPr lang="zh-CN" altLang="en-US" sz="4000" dirty="0">
                <a:latin typeface="文泉驿微米黑" panose="020B0606030804020204" charset="-122"/>
                <a:ea typeface="文泉驿微米黑" panose="020B0606030804020204" charset="-122"/>
                <a:cs typeface="文泉驿微米黑" panose="020B0606030804020204" charset="-122"/>
              </a:rPr>
              <a:t>说明：第一期以运用为核心，暂无设计项目实战，只有案例</a:t>
            </a:r>
            <a:endParaRPr lang="en-US" altLang="zh-CN" sz="4000" dirty="0">
              <a:latin typeface="文泉驿微米黑" panose="020B0606030804020204" charset="-122"/>
              <a:ea typeface="文泉驿微米黑" panose="020B0606030804020204" charset="-122"/>
              <a:cs typeface="文泉驿微米黑" panose="020B0606030804020204" charset="-122"/>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课程内容</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8" name="图片 7">
            <a:extLst>
              <a:ext uri="{FF2B5EF4-FFF2-40B4-BE49-F238E27FC236}">
                <a16:creationId xmlns:a16="http://schemas.microsoft.com/office/drawing/2014/main" id="{E5830152-C150-4365-98C1-14B4251FF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6673" y="3617640"/>
            <a:ext cx="10005350" cy="10938127"/>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课程基础</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511" y="5057800"/>
            <a:ext cx="6336704" cy="6336704"/>
          </a:xfrm>
          <a:prstGeom prst="rect">
            <a:avLst/>
          </a:prstGeom>
        </p:spPr>
      </p:pic>
      <p:sp>
        <p:nvSpPr>
          <p:cNvPr id="11" name="云形 10"/>
          <p:cNvSpPr/>
          <p:nvPr/>
        </p:nvSpPr>
        <p:spPr>
          <a:xfrm>
            <a:off x="13889355" y="4592320"/>
            <a:ext cx="3337560" cy="25685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文泉驿微米黑" panose="020B0606030804020204" charset="-122"/>
                <a:ea typeface="文泉驿微米黑" panose="020B0606030804020204" charset="-122"/>
              </a:rPr>
              <a:t>感觉多内容、要啥基础</a:t>
            </a:r>
          </a:p>
        </p:txBody>
      </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M_DOC_GUID" val="{b18b00ed-f67c-4ac2-8842-79c7653fae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1450</TotalTime>
  <Words>3112</Words>
  <Application>Microsoft Office PowerPoint</Application>
  <PresentationFormat>自定义</PresentationFormat>
  <Paragraphs>359</Paragraphs>
  <Slides>57</Slides>
  <Notes>34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57</vt:i4>
      </vt:variant>
    </vt:vector>
  </HeadingPairs>
  <TitlesOfParts>
    <vt:vector size="62" baseType="lpstr">
      <vt:lpstr>宋体</vt:lpstr>
      <vt:lpstr>文泉驿微米黑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YiJianShengCheng</dc:title>
  <dc:creator>flr</dc:creator>
  <cp:lastModifiedBy>Administrator</cp:lastModifiedBy>
  <cp:revision>725</cp:revision>
  <dcterms:created xsi:type="dcterms:W3CDTF">2011-04-03T21:06:00Z</dcterms:created>
  <dcterms:modified xsi:type="dcterms:W3CDTF">2022-03-11T06:02:34Z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